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5.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52" r:id="rId2"/>
    <p:sldMasterId id="2147483689" r:id="rId3"/>
    <p:sldMasterId id="2147483704" r:id="rId4"/>
    <p:sldMasterId id="2147483718" r:id="rId5"/>
    <p:sldMasterId id="2147483742" r:id="rId6"/>
  </p:sldMasterIdLst>
  <p:notesMasterIdLst>
    <p:notesMasterId r:id="rId47"/>
  </p:notesMasterIdLst>
  <p:handoutMasterIdLst>
    <p:handoutMasterId r:id="rId48"/>
  </p:handoutMasterIdLst>
  <p:sldIdLst>
    <p:sldId id="760" r:id="rId7"/>
    <p:sldId id="855" r:id="rId8"/>
    <p:sldId id="849" r:id="rId9"/>
    <p:sldId id="917" r:id="rId10"/>
    <p:sldId id="850" r:id="rId11"/>
    <p:sldId id="857" r:id="rId12"/>
    <p:sldId id="900" r:id="rId13"/>
    <p:sldId id="916" r:id="rId14"/>
    <p:sldId id="852" r:id="rId15"/>
    <p:sldId id="853" r:id="rId16"/>
    <p:sldId id="851" r:id="rId17"/>
    <p:sldId id="854" r:id="rId18"/>
    <p:sldId id="901" r:id="rId19"/>
    <p:sldId id="914" r:id="rId20"/>
    <p:sldId id="915" r:id="rId21"/>
    <p:sldId id="902" r:id="rId22"/>
    <p:sldId id="907" r:id="rId23"/>
    <p:sldId id="861" r:id="rId24"/>
    <p:sldId id="869" r:id="rId25"/>
    <p:sldId id="909" r:id="rId26"/>
    <p:sldId id="866" r:id="rId27"/>
    <p:sldId id="868" r:id="rId28"/>
    <p:sldId id="905" r:id="rId29"/>
    <p:sldId id="871" r:id="rId30"/>
    <p:sldId id="872" r:id="rId31"/>
    <p:sldId id="908" r:id="rId32"/>
    <p:sldId id="873" r:id="rId33"/>
    <p:sldId id="829" r:id="rId34"/>
    <p:sldId id="910" r:id="rId35"/>
    <p:sldId id="906" r:id="rId36"/>
    <p:sldId id="894" r:id="rId37"/>
    <p:sldId id="895" r:id="rId38"/>
    <p:sldId id="896" r:id="rId39"/>
    <p:sldId id="898" r:id="rId40"/>
    <p:sldId id="884" r:id="rId41"/>
    <p:sldId id="885" r:id="rId42"/>
    <p:sldId id="813" r:id="rId43"/>
    <p:sldId id="811" r:id="rId44"/>
    <p:sldId id="891" r:id="rId45"/>
    <p:sldId id="712" r:id="rId46"/>
  </p:sldIdLst>
  <p:sldSz cx="9144000" cy="6858000" type="screen4x3"/>
  <p:notesSz cx="6858000" cy="9296400"/>
  <p:defaultTextStyle>
    <a:defPPr>
      <a:defRPr lang="es-CL"/>
    </a:defPPr>
    <a:lvl1pPr algn="l" rtl="0" fontAlgn="base">
      <a:spcBef>
        <a:spcPct val="0"/>
      </a:spcBef>
      <a:spcAft>
        <a:spcPct val="0"/>
      </a:spcAft>
      <a:defRPr sz="3200" kern="1200">
        <a:solidFill>
          <a:schemeClr val="tx1"/>
        </a:solidFill>
        <a:latin typeface="Arial" pitchFamily="34" charset="0"/>
        <a:ea typeface="ヒラギノ角ゴ Pro W3"/>
        <a:cs typeface="ヒラギノ角ゴ Pro W3"/>
      </a:defRPr>
    </a:lvl1pPr>
    <a:lvl2pPr marL="457200" algn="l" rtl="0" fontAlgn="base">
      <a:spcBef>
        <a:spcPct val="0"/>
      </a:spcBef>
      <a:spcAft>
        <a:spcPct val="0"/>
      </a:spcAft>
      <a:defRPr sz="3200" kern="1200">
        <a:solidFill>
          <a:schemeClr val="tx1"/>
        </a:solidFill>
        <a:latin typeface="Arial" pitchFamily="34" charset="0"/>
        <a:ea typeface="ヒラギノ角ゴ Pro W3"/>
        <a:cs typeface="ヒラギノ角ゴ Pro W3"/>
      </a:defRPr>
    </a:lvl2pPr>
    <a:lvl3pPr marL="914400" algn="l" rtl="0" fontAlgn="base">
      <a:spcBef>
        <a:spcPct val="0"/>
      </a:spcBef>
      <a:spcAft>
        <a:spcPct val="0"/>
      </a:spcAft>
      <a:defRPr sz="3200" kern="1200">
        <a:solidFill>
          <a:schemeClr val="tx1"/>
        </a:solidFill>
        <a:latin typeface="Arial" pitchFamily="34" charset="0"/>
        <a:ea typeface="ヒラギノ角ゴ Pro W3"/>
        <a:cs typeface="ヒラギノ角ゴ Pro W3"/>
      </a:defRPr>
    </a:lvl3pPr>
    <a:lvl4pPr marL="1371600" algn="l" rtl="0" fontAlgn="base">
      <a:spcBef>
        <a:spcPct val="0"/>
      </a:spcBef>
      <a:spcAft>
        <a:spcPct val="0"/>
      </a:spcAft>
      <a:defRPr sz="3200" kern="1200">
        <a:solidFill>
          <a:schemeClr val="tx1"/>
        </a:solidFill>
        <a:latin typeface="Arial" pitchFamily="34" charset="0"/>
        <a:ea typeface="ヒラギノ角ゴ Pro W3"/>
        <a:cs typeface="ヒラギノ角ゴ Pro W3"/>
      </a:defRPr>
    </a:lvl4pPr>
    <a:lvl5pPr marL="1828800" algn="l" rtl="0" fontAlgn="base">
      <a:spcBef>
        <a:spcPct val="0"/>
      </a:spcBef>
      <a:spcAft>
        <a:spcPct val="0"/>
      </a:spcAft>
      <a:defRPr sz="3200" kern="1200">
        <a:solidFill>
          <a:schemeClr val="tx1"/>
        </a:solidFill>
        <a:latin typeface="Arial" pitchFamily="34" charset="0"/>
        <a:ea typeface="ヒラギノ角ゴ Pro W3"/>
        <a:cs typeface="ヒラギノ角ゴ Pro W3"/>
      </a:defRPr>
    </a:lvl5pPr>
    <a:lvl6pPr marL="2286000" algn="l" defTabSz="914400" rtl="0" eaLnBrk="1" latinLnBrk="0" hangingPunct="1">
      <a:defRPr sz="3200" kern="1200">
        <a:solidFill>
          <a:schemeClr val="tx1"/>
        </a:solidFill>
        <a:latin typeface="Arial" pitchFamily="34" charset="0"/>
        <a:ea typeface="ヒラギノ角ゴ Pro W3"/>
        <a:cs typeface="ヒラギノ角ゴ Pro W3"/>
      </a:defRPr>
    </a:lvl6pPr>
    <a:lvl7pPr marL="2743200" algn="l" defTabSz="914400" rtl="0" eaLnBrk="1" latinLnBrk="0" hangingPunct="1">
      <a:defRPr sz="3200" kern="1200">
        <a:solidFill>
          <a:schemeClr val="tx1"/>
        </a:solidFill>
        <a:latin typeface="Arial" pitchFamily="34" charset="0"/>
        <a:ea typeface="ヒラギノ角ゴ Pro W3"/>
        <a:cs typeface="ヒラギノ角ゴ Pro W3"/>
      </a:defRPr>
    </a:lvl7pPr>
    <a:lvl8pPr marL="3200400" algn="l" defTabSz="914400" rtl="0" eaLnBrk="1" latinLnBrk="0" hangingPunct="1">
      <a:defRPr sz="3200" kern="1200">
        <a:solidFill>
          <a:schemeClr val="tx1"/>
        </a:solidFill>
        <a:latin typeface="Arial" pitchFamily="34" charset="0"/>
        <a:ea typeface="ヒラギノ角ゴ Pro W3"/>
        <a:cs typeface="ヒラギノ角ゴ Pro W3"/>
      </a:defRPr>
    </a:lvl8pPr>
    <a:lvl9pPr marL="3657600" algn="l" defTabSz="914400" rtl="0" eaLnBrk="1" latinLnBrk="0" hangingPunct="1">
      <a:defRPr sz="3200" kern="1200">
        <a:solidFill>
          <a:schemeClr val="tx1"/>
        </a:solidFill>
        <a:latin typeface="Arial" pitchFamily="34" charset="0"/>
        <a:ea typeface="ヒラギノ角ゴ Pro W3"/>
        <a:cs typeface="ヒラギノ角ゴ Pro W3"/>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33CC"/>
    <a:srgbClr val="0000FF"/>
    <a:srgbClr val="CCCC00"/>
    <a:srgbClr val="00CC66"/>
    <a:srgbClr val="336600"/>
    <a:srgbClr val="339933"/>
    <a:srgbClr val="00CC00"/>
    <a:srgbClr val="4478B6"/>
    <a:srgbClr val="DE0000"/>
    <a:srgbClr val="FDC5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442" autoAdjust="0"/>
    <p:restoredTop sz="99457" autoAdjust="0"/>
  </p:normalViewPr>
  <p:slideViewPr>
    <p:cSldViewPr>
      <p:cViewPr varScale="1">
        <p:scale>
          <a:sx n="59" d="100"/>
          <a:sy n="59" d="100"/>
        </p:scale>
        <p:origin x="74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handoutMaster" Target="handoutMasters/handoutMaster1.xml"/><Relationship Id="rId8" Type="http://schemas.openxmlformats.org/officeDocument/2006/relationships/slide" Target="slides/slide2.xml"/><Relationship Id="rId5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charts/_rels/chart1.xml.rels><?xml version="1.0" encoding="UTF-8" standalone="yes"?>
<Relationships xmlns="http://schemas.openxmlformats.org/package/2006/relationships"><Relationship Id="rId1" Type="http://schemas.openxmlformats.org/officeDocument/2006/relationships/package" Target="../embeddings/Hoja_de_c_lculo_de_Microsoft_Excel.xlsx"/></Relationships>
</file>

<file path=ppt/charts/_rels/chart2.xml.rels><?xml version="1.0" encoding="UTF-8" standalone="yes"?>
<Relationships xmlns="http://schemas.openxmlformats.org/package/2006/relationships"><Relationship Id="rId1" Type="http://schemas.openxmlformats.org/officeDocument/2006/relationships/package" Target="../embeddings/Hoja_de_c_lculo_de_Microsoft_Excel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cap="none" spc="0" normalizeH="0" baseline="0">
                <a:solidFill>
                  <a:srgbClr val="0070C0"/>
                </a:solidFill>
                <a:latin typeface="+mn-lt"/>
                <a:ea typeface="+mj-ea"/>
                <a:cs typeface="+mj-cs"/>
              </a:defRPr>
            </a:pPr>
            <a:r>
              <a:rPr lang="es-CL" sz="2400" b="1" dirty="0" smtClean="0">
                <a:solidFill>
                  <a:srgbClr val="0070C0"/>
                </a:solidFill>
                <a:latin typeface="+mn-lt"/>
              </a:rPr>
              <a:t>Relación entre </a:t>
            </a:r>
            <a:r>
              <a:rPr lang="es-CL" sz="2400" b="1" dirty="0">
                <a:solidFill>
                  <a:srgbClr val="0070C0"/>
                </a:solidFill>
                <a:latin typeface="+mn-lt"/>
              </a:rPr>
              <a:t>la TGF y </a:t>
            </a:r>
            <a:r>
              <a:rPr lang="es-CL" sz="2400" b="1" dirty="0" smtClean="0">
                <a:solidFill>
                  <a:srgbClr val="0070C0"/>
                </a:solidFill>
                <a:latin typeface="+mn-lt"/>
              </a:rPr>
              <a:t>el % </a:t>
            </a:r>
            <a:r>
              <a:rPr lang="es-CL" sz="2400" b="1" dirty="0">
                <a:solidFill>
                  <a:srgbClr val="0070C0"/>
                </a:solidFill>
                <a:latin typeface="+mn-lt"/>
              </a:rPr>
              <a:t>de mujeres bajo control por </a:t>
            </a:r>
            <a:r>
              <a:rPr lang="es-CL" sz="2400" b="1" dirty="0" smtClean="0">
                <a:solidFill>
                  <a:srgbClr val="0070C0"/>
                </a:solidFill>
                <a:latin typeface="+mn-lt"/>
              </a:rPr>
              <a:t>uso de anticonceptivos</a:t>
            </a:r>
            <a:endParaRPr lang="es-CL" sz="2400" b="1" dirty="0">
              <a:solidFill>
                <a:srgbClr val="0070C0"/>
              </a:solidFill>
              <a:latin typeface="+mn-lt"/>
            </a:endParaRPr>
          </a:p>
        </c:rich>
      </c:tx>
      <c:overlay val="0"/>
      <c:spPr>
        <a:noFill/>
        <a:ln>
          <a:noFill/>
        </a:ln>
        <a:effectLst/>
      </c:spPr>
    </c:title>
    <c:autoTitleDeleted val="0"/>
    <c:plotArea>
      <c:layout/>
      <c:lineChart>
        <c:grouping val="standard"/>
        <c:varyColors val="0"/>
        <c:ser>
          <c:idx val="1"/>
          <c:order val="1"/>
          <c:tx>
            <c:strRef>
              <c:f>Hoja1!$J$3</c:f>
              <c:strCache>
                <c:ptCount val="1"/>
                <c:pt idx="0">
                  <c:v>TASA GLOBAL DE FECUNDIDAD</c:v>
                </c:pt>
              </c:strCache>
            </c:strRef>
          </c:tx>
          <c:spPr>
            <a:ln w="38100" cap="rnd">
              <a:solidFill>
                <a:schemeClr val="accent2"/>
              </a:solidFill>
              <a:round/>
            </a:ln>
            <a:effectLst/>
          </c:spPr>
          <c:marker>
            <c:symbol val="none"/>
          </c:marker>
          <c:cat>
            <c:numRef>
              <c:f>Hoja1!$H$4:$H$23</c:f>
              <c:numCache>
                <c:formatCode>General</c:formatCode>
                <c:ptCount val="20"/>
                <c:pt idx="0">
                  <c:v>1980</c:v>
                </c:pt>
                <c:pt idx="1">
                  <c:v>1985</c:v>
                </c:pt>
                <c:pt idx="2">
                  <c:v>1990</c:v>
                </c:pt>
                <c:pt idx="3">
                  <c:v>1995</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numCache>
            </c:numRef>
          </c:cat>
          <c:val>
            <c:numRef>
              <c:f>Hoja1!$J$4:$J$23</c:f>
              <c:numCache>
                <c:formatCode>General</c:formatCode>
                <c:ptCount val="20"/>
                <c:pt idx="0">
                  <c:v>2.4</c:v>
                </c:pt>
                <c:pt idx="1">
                  <c:v>2.6</c:v>
                </c:pt>
                <c:pt idx="2">
                  <c:v>2.7</c:v>
                </c:pt>
                <c:pt idx="3">
                  <c:v>2.4</c:v>
                </c:pt>
                <c:pt idx="4">
                  <c:v>2.2999999999999998</c:v>
                </c:pt>
                <c:pt idx="5">
                  <c:v>2.2000000000000002</c:v>
                </c:pt>
                <c:pt idx="6">
                  <c:v>2.1</c:v>
                </c:pt>
                <c:pt idx="7">
                  <c:v>2</c:v>
                </c:pt>
                <c:pt idx="8">
                  <c:v>2</c:v>
                </c:pt>
                <c:pt idx="9">
                  <c:v>1.9</c:v>
                </c:pt>
                <c:pt idx="10">
                  <c:v>1.9</c:v>
                </c:pt>
                <c:pt idx="11">
                  <c:v>1.93</c:v>
                </c:pt>
                <c:pt idx="12">
                  <c:v>1.91</c:v>
                </c:pt>
                <c:pt idx="13">
                  <c:v>1.88</c:v>
                </c:pt>
                <c:pt idx="14">
                  <c:v>1.92</c:v>
                </c:pt>
                <c:pt idx="15">
                  <c:v>1.94</c:v>
                </c:pt>
                <c:pt idx="16">
                  <c:v>1.91</c:v>
                </c:pt>
                <c:pt idx="17">
                  <c:v>1.89</c:v>
                </c:pt>
                <c:pt idx="18">
                  <c:v>1.8</c:v>
                </c:pt>
                <c:pt idx="19">
                  <c:v>1.79</c:v>
                </c:pt>
              </c:numCache>
            </c:numRef>
          </c:val>
          <c:smooth val="0"/>
          <c:extLst>
            <c:ext xmlns:c16="http://schemas.microsoft.com/office/drawing/2014/chart" uri="{C3380CC4-5D6E-409C-BE32-E72D297353CC}">
              <c16:uniqueId val="{00000000-B0F9-4A7A-9EC9-D517999E3CCF}"/>
            </c:ext>
          </c:extLst>
        </c:ser>
        <c:dLbls>
          <c:showLegendKey val="0"/>
          <c:showVal val="0"/>
          <c:showCatName val="0"/>
          <c:showSerName val="0"/>
          <c:showPercent val="0"/>
          <c:showBubbleSize val="0"/>
        </c:dLbls>
        <c:marker val="1"/>
        <c:smooth val="0"/>
        <c:axId val="76297728"/>
        <c:axId val="76299264"/>
      </c:lineChart>
      <c:lineChart>
        <c:grouping val="standard"/>
        <c:varyColors val="0"/>
        <c:ser>
          <c:idx val="0"/>
          <c:order val="0"/>
          <c:tx>
            <c:strRef>
              <c:f>Hoja1!$I$3</c:f>
              <c:strCache>
                <c:ptCount val="1"/>
                <c:pt idx="0">
                  <c:v> % USUARIAS C/ANTICONCEPTIVOS SISTEMA PUBLICO DE SALUD</c:v>
                </c:pt>
              </c:strCache>
            </c:strRef>
          </c:tx>
          <c:spPr>
            <a:ln w="38100" cap="rnd">
              <a:solidFill>
                <a:schemeClr val="accent1"/>
              </a:solidFill>
              <a:round/>
            </a:ln>
            <a:effectLst/>
          </c:spPr>
          <c:marker>
            <c:symbol val="none"/>
          </c:marker>
          <c:cat>
            <c:numRef>
              <c:f>Hoja1!$H$4:$H$23</c:f>
              <c:numCache>
                <c:formatCode>General</c:formatCode>
                <c:ptCount val="20"/>
                <c:pt idx="0">
                  <c:v>1980</c:v>
                </c:pt>
                <c:pt idx="1">
                  <c:v>1985</c:v>
                </c:pt>
                <c:pt idx="2">
                  <c:v>1990</c:v>
                </c:pt>
                <c:pt idx="3">
                  <c:v>1995</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numCache>
            </c:numRef>
          </c:cat>
          <c:val>
            <c:numRef>
              <c:f>Hoja1!$I$4:$I$23</c:f>
              <c:numCache>
                <c:formatCode>General</c:formatCode>
                <c:ptCount val="20"/>
                <c:pt idx="0">
                  <c:v>26.7</c:v>
                </c:pt>
                <c:pt idx="1">
                  <c:v>23.6</c:v>
                </c:pt>
                <c:pt idx="2">
                  <c:v>17.3</c:v>
                </c:pt>
                <c:pt idx="3">
                  <c:v>19.899999999999999</c:v>
                </c:pt>
                <c:pt idx="4">
                  <c:v>22.5</c:v>
                </c:pt>
                <c:pt idx="5">
                  <c:v>23.3</c:v>
                </c:pt>
                <c:pt idx="6">
                  <c:v>23.4</c:v>
                </c:pt>
                <c:pt idx="7">
                  <c:v>22</c:v>
                </c:pt>
                <c:pt idx="8">
                  <c:v>24</c:v>
                </c:pt>
                <c:pt idx="9">
                  <c:v>25.8</c:v>
                </c:pt>
                <c:pt idx="10">
                  <c:v>24.4</c:v>
                </c:pt>
                <c:pt idx="11">
                  <c:v>26</c:v>
                </c:pt>
                <c:pt idx="12">
                  <c:v>26.4</c:v>
                </c:pt>
                <c:pt idx="13">
                  <c:v>39</c:v>
                </c:pt>
                <c:pt idx="14">
                  <c:v>36.9</c:v>
                </c:pt>
                <c:pt idx="15">
                  <c:v>36.700000000000003</c:v>
                </c:pt>
                <c:pt idx="16">
                  <c:v>36.6</c:v>
                </c:pt>
                <c:pt idx="17">
                  <c:v>36.5</c:v>
                </c:pt>
                <c:pt idx="18">
                  <c:v>36.6</c:v>
                </c:pt>
                <c:pt idx="19">
                  <c:v>38.700000000000003</c:v>
                </c:pt>
              </c:numCache>
            </c:numRef>
          </c:val>
          <c:smooth val="0"/>
          <c:extLst>
            <c:ext xmlns:c16="http://schemas.microsoft.com/office/drawing/2014/chart" uri="{C3380CC4-5D6E-409C-BE32-E72D297353CC}">
              <c16:uniqueId val="{00000001-B0F9-4A7A-9EC9-D517999E3CCF}"/>
            </c:ext>
          </c:extLst>
        </c:ser>
        <c:dLbls>
          <c:showLegendKey val="0"/>
          <c:showVal val="0"/>
          <c:showCatName val="0"/>
          <c:showSerName val="0"/>
          <c:showPercent val="0"/>
          <c:showBubbleSize val="0"/>
        </c:dLbls>
        <c:marker val="1"/>
        <c:smooth val="0"/>
        <c:axId val="76302592"/>
        <c:axId val="76301056"/>
      </c:lineChart>
      <c:dateAx>
        <c:axId val="7629772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cap="none" spc="0" normalizeH="0" baseline="0">
                <a:solidFill>
                  <a:schemeClr val="tx1">
                    <a:lumMod val="65000"/>
                    <a:lumOff val="35000"/>
                  </a:schemeClr>
                </a:solidFill>
                <a:latin typeface="+mn-lt"/>
                <a:ea typeface="+mn-ea"/>
                <a:cs typeface="+mn-cs"/>
              </a:defRPr>
            </a:pPr>
            <a:endParaRPr lang="en-US"/>
          </a:p>
        </c:txPr>
        <c:crossAx val="76299264"/>
        <c:crosses val="autoZero"/>
        <c:auto val="0"/>
        <c:lblOffset val="100"/>
        <c:baseTimeUnit val="days"/>
      </c:dateAx>
      <c:valAx>
        <c:axId val="76299264"/>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76297728"/>
        <c:crosses val="autoZero"/>
        <c:crossBetween val="between"/>
      </c:valAx>
      <c:valAx>
        <c:axId val="76301056"/>
        <c:scaling>
          <c:orientation val="minMax"/>
        </c:scaling>
        <c:delete val="0"/>
        <c:axPos val="r"/>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6302592"/>
        <c:crosses val="max"/>
        <c:crossBetween val="between"/>
      </c:valAx>
      <c:dateAx>
        <c:axId val="76302592"/>
        <c:scaling>
          <c:orientation val="minMax"/>
        </c:scaling>
        <c:delete val="1"/>
        <c:axPos val="b"/>
        <c:numFmt formatCode="General" sourceLinked="1"/>
        <c:majorTickMark val="out"/>
        <c:minorTickMark val="none"/>
        <c:tickLblPos val="nextTo"/>
        <c:crossAx val="76301056"/>
        <c:crosses val="autoZero"/>
        <c:auto val="0"/>
        <c:lblOffset val="100"/>
        <c:baseTimeUnit val="days"/>
      </c:dateAx>
      <c:spPr>
        <a:noFill/>
        <a:ln>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rgbClr val="0070C0"/>
                </a:solidFill>
                <a:latin typeface="+mn-lt"/>
                <a:ea typeface="+mn-ea"/>
                <a:cs typeface="+mn-cs"/>
              </a:defRPr>
            </a:pPr>
            <a:r>
              <a:rPr lang="es-CL" sz="2400" b="1" dirty="0" smtClean="0">
                <a:solidFill>
                  <a:srgbClr val="0070C0"/>
                </a:solidFill>
              </a:rPr>
              <a:t>Relación</a:t>
            </a:r>
            <a:r>
              <a:rPr lang="es-CL" sz="2400" b="1" baseline="0" dirty="0" smtClean="0">
                <a:solidFill>
                  <a:srgbClr val="0070C0"/>
                </a:solidFill>
              </a:rPr>
              <a:t> entre el % </a:t>
            </a:r>
            <a:r>
              <a:rPr lang="es-CL" sz="2400" b="1" baseline="0" dirty="0">
                <a:solidFill>
                  <a:srgbClr val="0070C0"/>
                </a:solidFill>
              </a:rPr>
              <a:t>de mujeres bajo control por </a:t>
            </a:r>
            <a:r>
              <a:rPr lang="es-CL" sz="2400" b="1" baseline="0" dirty="0" smtClean="0">
                <a:solidFill>
                  <a:srgbClr val="0070C0"/>
                </a:solidFill>
              </a:rPr>
              <a:t>uso de anticonceptivos </a:t>
            </a:r>
            <a:r>
              <a:rPr lang="es-CL" sz="2400" b="1" baseline="0" dirty="0">
                <a:solidFill>
                  <a:srgbClr val="0070C0"/>
                </a:solidFill>
              </a:rPr>
              <a:t>y tasa de natalidad</a:t>
            </a:r>
            <a:endParaRPr lang="es-CL" sz="2400" b="1" dirty="0">
              <a:solidFill>
                <a:srgbClr val="0070C0"/>
              </a:solidFill>
            </a:endParaRPr>
          </a:p>
        </c:rich>
      </c:tx>
      <c:overlay val="0"/>
      <c:spPr>
        <a:noFill/>
        <a:ln>
          <a:noFill/>
        </a:ln>
        <a:effectLst/>
      </c:spPr>
    </c:title>
    <c:autoTitleDeleted val="0"/>
    <c:plotArea>
      <c:layout/>
      <c:scatterChart>
        <c:scatterStyle val="lineMarker"/>
        <c:varyColors val="0"/>
        <c:ser>
          <c:idx val="0"/>
          <c:order val="0"/>
          <c:tx>
            <c:strRef>
              <c:f>Hoja1!$M$3</c:f>
              <c:strCache>
                <c:ptCount val="1"/>
                <c:pt idx="0">
                  <c:v> % USUARIAS C/ANTICONCEPTIVOS SISTEMA PUBLICO DE SALUD</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Hoja1!$L$4:$L$23</c:f>
              <c:numCache>
                <c:formatCode>General</c:formatCode>
                <c:ptCount val="20"/>
                <c:pt idx="0">
                  <c:v>1980</c:v>
                </c:pt>
                <c:pt idx="1">
                  <c:v>1985</c:v>
                </c:pt>
                <c:pt idx="2">
                  <c:v>1990</c:v>
                </c:pt>
                <c:pt idx="3">
                  <c:v>1995</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numCache>
            </c:numRef>
          </c:xVal>
          <c:yVal>
            <c:numRef>
              <c:f>Hoja1!$M$4:$M$23</c:f>
              <c:numCache>
                <c:formatCode>General</c:formatCode>
                <c:ptCount val="20"/>
                <c:pt idx="0">
                  <c:v>26.7</c:v>
                </c:pt>
                <c:pt idx="1">
                  <c:v>23.6</c:v>
                </c:pt>
                <c:pt idx="2">
                  <c:v>17.3</c:v>
                </c:pt>
                <c:pt idx="3">
                  <c:v>19.899999999999999</c:v>
                </c:pt>
                <c:pt idx="4">
                  <c:v>22.5</c:v>
                </c:pt>
                <c:pt idx="5">
                  <c:v>23.3</c:v>
                </c:pt>
                <c:pt idx="6">
                  <c:v>23.4</c:v>
                </c:pt>
                <c:pt idx="7">
                  <c:v>22</c:v>
                </c:pt>
                <c:pt idx="8">
                  <c:v>24</c:v>
                </c:pt>
                <c:pt idx="9">
                  <c:v>25.8</c:v>
                </c:pt>
                <c:pt idx="10">
                  <c:v>24.4</c:v>
                </c:pt>
                <c:pt idx="11">
                  <c:v>26</c:v>
                </c:pt>
                <c:pt idx="12">
                  <c:v>26.4</c:v>
                </c:pt>
                <c:pt idx="13">
                  <c:v>39</c:v>
                </c:pt>
                <c:pt idx="14">
                  <c:v>36.9</c:v>
                </c:pt>
                <c:pt idx="15">
                  <c:v>36.700000000000003</c:v>
                </c:pt>
                <c:pt idx="16">
                  <c:v>36.6</c:v>
                </c:pt>
                <c:pt idx="17">
                  <c:v>36.5</c:v>
                </c:pt>
                <c:pt idx="18">
                  <c:v>36.6</c:v>
                </c:pt>
                <c:pt idx="19">
                  <c:v>38.700000000000003</c:v>
                </c:pt>
              </c:numCache>
            </c:numRef>
          </c:yVal>
          <c:smooth val="0"/>
          <c:extLst>
            <c:ext xmlns:c16="http://schemas.microsoft.com/office/drawing/2014/chart" uri="{C3380CC4-5D6E-409C-BE32-E72D297353CC}">
              <c16:uniqueId val="{00000000-375F-4602-9A7C-2E8B777869F8}"/>
            </c:ext>
          </c:extLst>
        </c:ser>
        <c:ser>
          <c:idx val="1"/>
          <c:order val="1"/>
          <c:tx>
            <c:strRef>
              <c:f>Hoja1!$N$3</c:f>
              <c:strCache>
                <c:ptCount val="1"/>
                <c:pt idx="0">
                  <c:v>TASA DE NATALIDAD</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Hoja1!$L$4:$L$23</c:f>
              <c:numCache>
                <c:formatCode>General</c:formatCode>
                <c:ptCount val="20"/>
                <c:pt idx="0">
                  <c:v>1980</c:v>
                </c:pt>
                <c:pt idx="1">
                  <c:v>1985</c:v>
                </c:pt>
                <c:pt idx="2">
                  <c:v>1990</c:v>
                </c:pt>
                <c:pt idx="3">
                  <c:v>1995</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numCache>
            </c:numRef>
          </c:xVal>
          <c:yVal>
            <c:numRef>
              <c:f>Hoja1!$N$4:$N$23</c:f>
              <c:numCache>
                <c:formatCode>General</c:formatCode>
                <c:ptCount val="20"/>
                <c:pt idx="0">
                  <c:v>22.1</c:v>
                </c:pt>
                <c:pt idx="1">
                  <c:v>21.6</c:v>
                </c:pt>
                <c:pt idx="2">
                  <c:v>23.3</c:v>
                </c:pt>
                <c:pt idx="3">
                  <c:v>19.399999999999999</c:v>
                </c:pt>
                <c:pt idx="4" formatCode="#,##0.0">
                  <c:v>18.046500661114447</c:v>
                </c:pt>
                <c:pt idx="5" formatCode="#,##0.0">
                  <c:v>17.362854623410225</c:v>
                </c:pt>
                <c:pt idx="6" formatCode="#,##0.0">
                  <c:v>17.014980856985655</c:v>
                </c:pt>
                <c:pt idx="7" formatCode="#,##0.0">
                  <c:v>16.63719114682495</c:v>
                </c:pt>
                <c:pt idx="8" formatCode="#,##0.0">
                  <c:v>15.976480515202264</c:v>
                </c:pt>
                <c:pt idx="9" formatCode="#,##0.0">
                  <c:v>15.504715952073557</c:v>
                </c:pt>
                <c:pt idx="10" formatCode="#,##0.0">
                  <c:v>15.066818165831934</c:v>
                </c:pt>
                <c:pt idx="11" formatCode="#,##0.0">
                  <c:v>14.936733730129896</c:v>
                </c:pt>
                <c:pt idx="12" formatCode="#,##0.0">
                  <c:v>14.821750860511198</c:v>
                </c:pt>
                <c:pt idx="13" formatCode="#,##0.0">
                  <c:v>14.583258274423889</c:v>
                </c:pt>
                <c:pt idx="14" formatCode="#,##0.0">
                  <c:v>14.815906253299584</c:v>
                </c:pt>
                <c:pt idx="15" formatCode="#,##0.0">
                  <c:v>14.978788015008442</c:v>
                </c:pt>
                <c:pt idx="16" formatCode="#,##0.0">
                  <c:v>14.694919790397662</c:v>
                </c:pt>
                <c:pt idx="17" formatCode="#,##0.0">
                  <c:v>14.429064640590893</c:v>
                </c:pt>
                <c:pt idx="18" formatCode="#,##0.0">
                  <c:v>14.012712964047484</c:v>
                </c:pt>
                <c:pt idx="19">
                  <c:v>13.8</c:v>
                </c:pt>
              </c:numCache>
            </c:numRef>
          </c:yVal>
          <c:smooth val="0"/>
          <c:extLst>
            <c:ext xmlns:c16="http://schemas.microsoft.com/office/drawing/2014/chart" uri="{C3380CC4-5D6E-409C-BE32-E72D297353CC}">
              <c16:uniqueId val="{00000001-375F-4602-9A7C-2E8B777869F8}"/>
            </c:ext>
          </c:extLst>
        </c:ser>
        <c:dLbls>
          <c:showLegendKey val="0"/>
          <c:showVal val="0"/>
          <c:showCatName val="0"/>
          <c:showSerName val="0"/>
          <c:showPercent val="0"/>
          <c:showBubbleSize val="0"/>
        </c:dLbls>
        <c:axId val="76438528"/>
        <c:axId val="76440704"/>
      </c:scatterChart>
      <c:valAx>
        <c:axId val="7643852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76440704"/>
        <c:crosses val="autoZero"/>
        <c:crossBetween val="midCat"/>
      </c:valAx>
      <c:valAx>
        <c:axId val="764407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76438528"/>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diagrams/_rels/data5.xml.rels><?xml version="1.0" encoding="UTF-8" standalone="yes"?>
<Relationships xmlns="http://schemas.openxmlformats.org/package/2006/relationships"><Relationship Id="rId1" Type="http://schemas.openxmlformats.org/officeDocument/2006/relationships/image" Target="../media/image33.png"/></Relationships>
</file>

<file path=ppt/diagrams/_rels/drawing5.xml.rels><?xml version="1.0" encoding="UTF-8" standalone="yes"?>
<Relationships xmlns="http://schemas.openxmlformats.org/package/2006/relationships"><Relationship Id="rId1" Type="http://schemas.openxmlformats.org/officeDocument/2006/relationships/image" Target="../media/image33.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908526-A349-4110-9C4B-57297E933BED}" type="doc">
      <dgm:prSet loTypeId="urn:microsoft.com/office/officeart/2005/8/layout/StepDownProcess" loCatId="process" qsTypeId="urn:microsoft.com/office/officeart/2005/8/quickstyle/simple1" qsCatId="simple" csTypeId="urn:microsoft.com/office/officeart/2005/8/colors/colorful5" csCatId="colorful" phldr="1"/>
      <dgm:spPr/>
      <dgm:t>
        <a:bodyPr/>
        <a:lstStyle/>
        <a:p>
          <a:endParaRPr lang="es-CL"/>
        </a:p>
      </dgm:t>
    </dgm:pt>
    <dgm:pt modelId="{2F6E24AF-5D01-4A91-B765-C962F4E0DFE4}">
      <dgm:prSet phldrT="[Texto]" custT="1"/>
      <dgm:spPr/>
      <dgm:t>
        <a:bodyPr/>
        <a:lstStyle/>
        <a:p>
          <a:r>
            <a:rPr lang="es-CL" sz="2200" dirty="0" smtClean="0"/>
            <a:t>Control de la natalidad</a:t>
          </a:r>
          <a:endParaRPr lang="es-CL" sz="2200" dirty="0"/>
        </a:p>
      </dgm:t>
    </dgm:pt>
    <dgm:pt modelId="{B832D317-8556-4DD9-B1CA-EF0BA3141267}" type="parTrans" cxnId="{F8617150-113D-47C3-8448-820C06FBB565}">
      <dgm:prSet/>
      <dgm:spPr/>
      <dgm:t>
        <a:bodyPr/>
        <a:lstStyle/>
        <a:p>
          <a:endParaRPr lang="es-CL" sz="2200"/>
        </a:p>
      </dgm:t>
    </dgm:pt>
    <dgm:pt modelId="{1364E9EC-E4A6-4585-AF56-FA461ACC120F}" type="sibTrans" cxnId="{F8617150-113D-47C3-8448-820C06FBB565}">
      <dgm:prSet/>
      <dgm:spPr/>
      <dgm:t>
        <a:bodyPr/>
        <a:lstStyle/>
        <a:p>
          <a:endParaRPr lang="es-CL" sz="2200"/>
        </a:p>
      </dgm:t>
    </dgm:pt>
    <dgm:pt modelId="{202314F8-C48E-4073-83D9-5AE64B0615B4}">
      <dgm:prSet phldrT="[Texto]" custT="1"/>
      <dgm:spPr/>
      <dgm:t>
        <a:bodyPr/>
        <a:lstStyle/>
        <a:p>
          <a:r>
            <a:rPr lang="es-CL" sz="2200" dirty="0" smtClean="0"/>
            <a:t>Planificación familiar / paternidad responsable</a:t>
          </a:r>
          <a:endParaRPr lang="es-CL" sz="2200" dirty="0"/>
        </a:p>
      </dgm:t>
    </dgm:pt>
    <dgm:pt modelId="{13D5F8C2-6335-426B-A0D2-2F85A7255EF5}" type="parTrans" cxnId="{F6B95DAF-CB27-40C2-BBBE-269FB5AD8885}">
      <dgm:prSet/>
      <dgm:spPr/>
      <dgm:t>
        <a:bodyPr/>
        <a:lstStyle/>
        <a:p>
          <a:endParaRPr lang="es-CL" sz="2200"/>
        </a:p>
      </dgm:t>
    </dgm:pt>
    <dgm:pt modelId="{EFAECC67-F994-484A-9BC0-038620545533}" type="sibTrans" cxnId="{F6B95DAF-CB27-40C2-BBBE-269FB5AD8885}">
      <dgm:prSet/>
      <dgm:spPr/>
      <dgm:t>
        <a:bodyPr/>
        <a:lstStyle/>
        <a:p>
          <a:endParaRPr lang="es-CL" sz="2200"/>
        </a:p>
      </dgm:t>
    </dgm:pt>
    <dgm:pt modelId="{D7616622-745C-4010-BBC6-FE75278949FA}">
      <dgm:prSet phldrT="[Texto]" custT="1"/>
      <dgm:spPr/>
      <dgm:t>
        <a:bodyPr/>
        <a:lstStyle/>
        <a:p>
          <a:r>
            <a:rPr lang="es-CL" sz="2200" dirty="0" smtClean="0"/>
            <a:t>Regulación de la fertilidad</a:t>
          </a:r>
          <a:endParaRPr lang="es-CL" sz="2200" dirty="0"/>
        </a:p>
      </dgm:t>
    </dgm:pt>
    <dgm:pt modelId="{BAFF8C1A-6E84-427C-9D5F-03300E7BE7DF}" type="parTrans" cxnId="{DCE3ED2E-19BA-48E1-8BD5-8D906E828F27}">
      <dgm:prSet/>
      <dgm:spPr/>
      <dgm:t>
        <a:bodyPr/>
        <a:lstStyle/>
        <a:p>
          <a:endParaRPr lang="es-CL" sz="2200"/>
        </a:p>
      </dgm:t>
    </dgm:pt>
    <dgm:pt modelId="{5D151D1A-1488-4087-A3EA-0B2647B57058}" type="sibTrans" cxnId="{DCE3ED2E-19BA-48E1-8BD5-8D906E828F27}">
      <dgm:prSet/>
      <dgm:spPr/>
      <dgm:t>
        <a:bodyPr/>
        <a:lstStyle/>
        <a:p>
          <a:endParaRPr lang="es-CL" sz="2200"/>
        </a:p>
      </dgm:t>
    </dgm:pt>
    <dgm:pt modelId="{874DDDFD-3D38-4BEA-9F50-875E9E49ECCA}" type="pres">
      <dgm:prSet presAssocID="{31908526-A349-4110-9C4B-57297E933BED}" presName="rootnode" presStyleCnt="0">
        <dgm:presLayoutVars>
          <dgm:chMax/>
          <dgm:chPref/>
          <dgm:dir/>
          <dgm:animLvl val="lvl"/>
        </dgm:presLayoutVars>
      </dgm:prSet>
      <dgm:spPr/>
      <dgm:t>
        <a:bodyPr/>
        <a:lstStyle/>
        <a:p>
          <a:endParaRPr lang="es-CL"/>
        </a:p>
      </dgm:t>
    </dgm:pt>
    <dgm:pt modelId="{202E8FEA-6B13-4E35-895D-2B993D1C53EF}" type="pres">
      <dgm:prSet presAssocID="{2F6E24AF-5D01-4A91-B765-C962F4E0DFE4}" presName="composite" presStyleCnt="0"/>
      <dgm:spPr/>
    </dgm:pt>
    <dgm:pt modelId="{2DEEE702-572A-4D03-9B6E-54DC5563BDDD}" type="pres">
      <dgm:prSet presAssocID="{2F6E24AF-5D01-4A91-B765-C962F4E0DFE4}" presName="bentUpArrow1" presStyleLbl="alignImgPlace1" presStyleIdx="0" presStyleCnt="2" custLinFactNeighborX="-61986" custLinFactNeighborY="-10807"/>
      <dgm:spPr>
        <a:solidFill>
          <a:schemeClr val="accent6">
            <a:lumMod val="40000"/>
            <a:lumOff val="60000"/>
          </a:schemeClr>
        </a:solidFill>
      </dgm:spPr>
      <dgm:t>
        <a:bodyPr/>
        <a:lstStyle/>
        <a:p>
          <a:endParaRPr lang="es-ES_tradnl"/>
        </a:p>
      </dgm:t>
    </dgm:pt>
    <dgm:pt modelId="{6CA6BD7C-E060-4E48-A7AB-781BD5A20460}" type="pres">
      <dgm:prSet presAssocID="{2F6E24AF-5D01-4A91-B765-C962F4E0DFE4}" presName="ParentText" presStyleLbl="node1" presStyleIdx="0" presStyleCnt="3" custScaleX="288569" custScaleY="207358" custLinFactNeighborX="12948" custLinFactNeighborY="-58597">
        <dgm:presLayoutVars>
          <dgm:chMax val="1"/>
          <dgm:chPref val="1"/>
          <dgm:bulletEnabled val="1"/>
        </dgm:presLayoutVars>
      </dgm:prSet>
      <dgm:spPr/>
      <dgm:t>
        <a:bodyPr/>
        <a:lstStyle/>
        <a:p>
          <a:endParaRPr lang="es-CL"/>
        </a:p>
      </dgm:t>
    </dgm:pt>
    <dgm:pt modelId="{EA989AC8-524D-4A5D-96D7-46026BCC333E}" type="pres">
      <dgm:prSet presAssocID="{2F6E24AF-5D01-4A91-B765-C962F4E0DFE4}" presName="ChildText" presStyleLbl="revTx" presStyleIdx="0" presStyleCnt="2">
        <dgm:presLayoutVars>
          <dgm:chMax val="0"/>
          <dgm:chPref val="0"/>
          <dgm:bulletEnabled val="1"/>
        </dgm:presLayoutVars>
      </dgm:prSet>
      <dgm:spPr/>
      <dgm:t>
        <a:bodyPr/>
        <a:lstStyle/>
        <a:p>
          <a:endParaRPr lang="es-CL"/>
        </a:p>
      </dgm:t>
    </dgm:pt>
    <dgm:pt modelId="{2B3D8A7F-4FA6-4708-A2F8-8BB6CA7D2430}" type="pres">
      <dgm:prSet presAssocID="{1364E9EC-E4A6-4585-AF56-FA461ACC120F}" presName="sibTrans" presStyleCnt="0"/>
      <dgm:spPr/>
    </dgm:pt>
    <dgm:pt modelId="{A7F21E75-EDA6-4522-B561-3B290051E8FA}" type="pres">
      <dgm:prSet presAssocID="{202314F8-C48E-4073-83D9-5AE64B0615B4}" presName="composite" presStyleCnt="0"/>
      <dgm:spPr/>
    </dgm:pt>
    <dgm:pt modelId="{55383E9E-230B-4948-88EC-D80AA8B5C8C9}" type="pres">
      <dgm:prSet presAssocID="{202314F8-C48E-4073-83D9-5AE64B0615B4}" presName="bentUpArrow1" presStyleLbl="alignImgPlace1" presStyleIdx="1" presStyleCnt="2" custLinFactX="-34519" custLinFactNeighborX="-100000" custLinFactNeighborY="64975"/>
      <dgm:spPr>
        <a:solidFill>
          <a:schemeClr val="accent6">
            <a:lumMod val="40000"/>
            <a:lumOff val="60000"/>
          </a:schemeClr>
        </a:solidFill>
      </dgm:spPr>
      <dgm:t>
        <a:bodyPr/>
        <a:lstStyle/>
        <a:p>
          <a:endParaRPr lang="es-ES_tradnl"/>
        </a:p>
      </dgm:t>
    </dgm:pt>
    <dgm:pt modelId="{D42BE8A3-AA8E-4884-9D54-88462ACC43EA}" type="pres">
      <dgm:prSet presAssocID="{202314F8-C48E-4073-83D9-5AE64B0615B4}" presName="ParentText" presStyleLbl="node1" presStyleIdx="1" presStyleCnt="3" custScaleX="363629" custScaleY="183823" custLinFactNeighborX="5862" custLinFactNeighborY="1364">
        <dgm:presLayoutVars>
          <dgm:chMax val="1"/>
          <dgm:chPref val="1"/>
          <dgm:bulletEnabled val="1"/>
        </dgm:presLayoutVars>
      </dgm:prSet>
      <dgm:spPr/>
      <dgm:t>
        <a:bodyPr/>
        <a:lstStyle/>
        <a:p>
          <a:endParaRPr lang="es-CL"/>
        </a:p>
      </dgm:t>
    </dgm:pt>
    <dgm:pt modelId="{391C2EE4-EEAE-4522-BEA3-153CFF92BE85}" type="pres">
      <dgm:prSet presAssocID="{202314F8-C48E-4073-83D9-5AE64B0615B4}" presName="ChildText" presStyleLbl="revTx" presStyleIdx="1" presStyleCnt="2">
        <dgm:presLayoutVars>
          <dgm:chMax val="0"/>
          <dgm:chPref val="0"/>
          <dgm:bulletEnabled val="1"/>
        </dgm:presLayoutVars>
      </dgm:prSet>
      <dgm:spPr/>
      <dgm:t>
        <a:bodyPr/>
        <a:lstStyle/>
        <a:p>
          <a:endParaRPr lang="es-CL"/>
        </a:p>
      </dgm:t>
    </dgm:pt>
    <dgm:pt modelId="{348E8CD5-76F2-42FB-9B1E-B4E2BD354F09}" type="pres">
      <dgm:prSet presAssocID="{EFAECC67-F994-484A-9BC0-038620545533}" presName="sibTrans" presStyleCnt="0"/>
      <dgm:spPr/>
    </dgm:pt>
    <dgm:pt modelId="{0D574640-CC8C-41E9-B01A-F5425A40DF43}" type="pres">
      <dgm:prSet presAssocID="{D7616622-745C-4010-BBC6-FE75278949FA}" presName="composite" presStyleCnt="0"/>
      <dgm:spPr/>
    </dgm:pt>
    <dgm:pt modelId="{7E362216-DDA8-4997-BE4E-A66FB57D740E}" type="pres">
      <dgm:prSet presAssocID="{D7616622-745C-4010-BBC6-FE75278949FA}" presName="ParentText" presStyleLbl="node1" presStyleIdx="2" presStyleCnt="3" custScaleX="305077" custScaleY="199060" custLinFactNeighborX="-8241" custLinFactNeighborY="73381">
        <dgm:presLayoutVars>
          <dgm:chMax val="1"/>
          <dgm:chPref val="1"/>
          <dgm:bulletEnabled val="1"/>
        </dgm:presLayoutVars>
      </dgm:prSet>
      <dgm:spPr/>
      <dgm:t>
        <a:bodyPr/>
        <a:lstStyle/>
        <a:p>
          <a:endParaRPr lang="es-CL"/>
        </a:p>
      </dgm:t>
    </dgm:pt>
  </dgm:ptLst>
  <dgm:cxnLst>
    <dgm:cxn modelId="{F6B95DAF-CB27-40C2-BBBE-269FB5AD8885}" srcId="{31908526-A349-4110-9C4B-57297E933BED}" destId="{202314F8-C48E-4073-83D9-5AE64B0615B4}" srcOrd="1" destOrd="0" parTransId="{13D5F8C2-6335-426B-A0D2-2F85A7255EF5}" sibTransId="{EFAECC67-F994-484A-9BC0-038620545533}"/>
    <dgm:cxn modelId="{5CD0C1D4-7D3C-4174-9A0C-B94E66274280}" type="presOf" srcId="{31908526-A349-4110-9C4B-57297E933BED}" destId="{874DDDFD-3D38-4BEA-9F50-875E9E49ECCA}" srcOrd="0" destOrd="0" presId="urn:microsoft.com/office/officeart/2005/8/layout/StepDownProcess"/>
    <dgm:cxn modelId="{DCE3ED2E-19BA-48E1-8BD5-8D906E828F27}" srcId="{31908526-A349-4110-9C4B-57297E933BED}" destId="{D7616622-745C-4010-BBC6-FE75278949FA}" srcOrd="2" destOrd="0" parTransId="{BAFF8C1A-6E84-427C-9D5F-03300E7BE7DF}" sibTransId="{5D151D1A-1488-4087-A3EA-0B2647B57058}"/>
    <dgm:cxn modelId="{FC07A508-4892-4E66-A052-3911E957B6AB}" type="presOf" srcId="{D7616622-745C-4010-BBC6-FE75278949FA}" destId="{7E362216-DDA8-4997-BE4E-A66FB57D740E}" srcOrd="0" destOrd="0" presId="urn:microsoft.com/office/officeart/2005/8/layout/StepDownProcess"/>
    <dgm:cxn modelId="{F8617150-113D-47C3-8448-820C06FBB565}" srcId="{31908526-A349-4110-9C4B-57297E933BED}" destId="{2F6E24AF-5D01-4A91-B765-C962F4E0DFE4}" srcOrd="0" destOrd="0" parTransId="{B832D317-8556-4DD9-B1CA-EF0BA3141267}" sibTransId="{1364E9EC-E4A6-4585-AF56-FA461ACC120F}"/>
    <dgm:cxn modelId="{F467CAD4-D9C4-4432-8344-DB85BBEAD401}" type="presOf" srcId="{202314F8-C48E-4073-83D9-5AE64B0615B4}" destId="{D42BE8A3-AA8E-4884-9D54-88462ACC43EA}" srcOrd="0" destOrd="0" presId="urn:microsoft.com/office/officeart/2005/8/layout/StepDownProcess"/>
    <dgm:cxn modelId="{3ED4291A-C6F8-4181-8477-359642EC1E8D}" type="presOf" srcId="{2F6E24AF-5D01-4A91-B765-C962F4E0DFE4}" destId="{6CA6BD7C-E060-4E48-A7AB-781BD5A20460}" srcOrd="0" destOrd="0" presId="urn:microsoft.com/office/officeart/2005/8/layout/StepDownProcess"/>
    <dgm:cxn modelId="{C6F6C46D-7060-459C-B6B0-E7A767663FAE}" type="presParOf" srcId="{874DDDFD-3D38-4BEA-9F50-875E9E49ECCA}" destId="{202E8FEA-6B13-4E35-895D-2B993D1C53EF}" srcOrd="0" destOrd="0" presId="urn:microsoft.com/office/officeart/2005/8/layout/StepDownProcess"/>
    <dgm:cxn modelId="{A6E1F775-AE54-48A0-B1C1-009E58026137}" type="presParOf" srcId="{202E8FEA-6B13-4E35-895D-2B993D1C53EF}" destId="{2DEEE702-572A-4D03-9B6E-54DC5563BDDD}" srcOrd="0" destOrd="0" presId="urn:microsoft.com/office/officeart/2005/8/layout/StepDownProcess"/>
    <dgm:cxn modelId="{9D98F66E-3D87-4CA2-884C-4D25D5E28CF2}" type="presParOf" srcId="{202E8FEA-6B13-4E35-895D-2B993D1C53EF}" destId="{6CA6BD7C-E060-4E48-A7AB-781BD5A20460}" srcOrd="1" destOrd="0" presId="urn:microsoft.com/office/officeart/2005/8/layout/StepDownProcess"/>
    <dgm:cxn modelId="{C98417AA-20D6-4753-80CE-1B92896B4653}" type="presParOf" srcId="{202E8FEA-6B13-4E35-895D-2B993D1C53EF}" destId="{EA989AC8-524D-4A5D-96D7-46026BCC333E}" srcOrd="2" destOrd="0" presId="urn:microsoft.com/office/officeart/2005/8/layout/StepDownProcess"/>
    <dgm:cxn modelId="{77A62AB2-CB0B-4E25-8291-037F1C4A3018}" type="presParOf" srcId="{874DDDFD-3D38-4BEA-9F50-875E9E49ECCA}" destId="{2B3D8A7F-4FA6-4708-A2F8-8BB6CA7D2430}" srcOrd="1" destOrd="0" presId="urn:microsoft.com/office/officeart/2005/8/layout/StepDownProcess"/>
    <dgm:cxn modelId="{13BD2184-762D-430E-8D55-717F77F96472}" type="presParOf" srcId="{874DDDFD-3D38-4BEA-9F50-875E9E49ECCA}" destId="{A7F21E75-EDA6-4522-B561-3B290051E8FA}" srcOrd="2" destOrd="0" presId="urn:microsoft.com/office/officeart/2005/8/layout/StepDownProcess"/>
    <dgm:cxn modelId="{3E456784-8C95-413D-96F0-B9D53CEE77C1}" type="presParOf" srcId="{A7F21E75-EDA6-4522-B561-3B290051E8FA}" destId="{55383E9E-230B-4948-88EC-D80AA8B5C8C9}" srcOrd="0" destOrd="0" presId="urn:microsoft.com/office/officeart/2005/8/layout/StepDownProcess"/>
    <dgm:cxn modelId="{93972FD7-DBA7-4CE3-8469-9212CB6E0215}" type="presParOf" srcId="{A7F21E75-EDA6-4522-B561-3B290051E8FA}" destId="{D42BE8A3-AA8E-4884-9D54-88462ACC43EA}" srcOrd="1" destOrd="0" presId="urn:microsoft.com/office/officeart/2005/8/layout/StepDownProcess"/>
    <dgm:cxn modelId="{817D9D32-17E7-4F83-80C4-6512C071FED0}" type="presParOf" srcId="{A7F21E75-EDA6-4522-B561-3B290051E8FA}" destId="{391C2EE4-EEAE-4522-BEA3-153CFF92BE85}" srcOrd="2" destOrd="0" presId="urn:microsoft.com/office/officeart/2005/8/layout/StepDownProcess"/>
    <dgm:cxn modelId="{6B52A4A5-9B2E-4E09-86F0-9E115DEFCA33}" type="presParOf" srcId="{874DDDFD-3D38-4BEA-9F50-875E9E49ECCA}" destId="{348E8CD5-76F2-42FB-9B1E-B4E2BD354F09}" srcOrd="3" destOrd="0" presId="urn:microsoft.com/office/officeart/2005/8/layout/StepDownProcess"/>
    <dgm:cxn modelId="{9768E631-C0A8-4B51-ACF8-ADA240F4698E}" type="presParOf" srcId="{874DDDFD-3D38-4BEA-9F50-875E9E49ECCA}" destId="{0D574640-CC8C-41E9-B01A-F5425A40DF43}" srcOrd="4" destOrd="0" presId="urn:microsoft.com/office/officeart/2005/8/layout/StepDownProcess"/>
    <dgm:cxn modelId="{E1103DDF-D8F7-4A94-8F98-A1B27E828A23}" type="presParOf" srcId="{0D574640-CC8C-41E9-B01A-F5425A40DF43}" destId="{7E362216-DDA8-4997-BE4E-A66FB57D740E}"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C2DB4B9-6D86-4834-AADB-B8712DC46FDB}" type="doc">
      <dgm:prSet loTypeId="urn:microsoft.com/office/officeart/2005/8/layout/hProcess6" loCatId="process" qsTypeId="urn:microsoft.com/office/officeart/2005/8/quickstyle/simple1" qsCatId="simple" csTypeId="urn:microsoft.com/office/officeart/2005/8/colors/colorful4" csCatId="colorful" phldr="1"/>
      <dgm:spPr/>
      <dgm:t>
        <a:bodyPr/>
        <a:lstStyle/>
        <a:p>
          <a:endParaRPr lang="es-CL"/>
        </a:p>
      </dgm:t>
    </dgm:pt>
    <dgm:pt modelId="{114E28EE-D125-4AB0-BC03-B00F365D6BE7}">
      <dgm:prSet phldrT="[Texto]"/>
      <dgm:spPr/>
      <dgm:t>
        <a:bodyPr/>
        <a:lstStyle/>
        <a:p>
          <a:r>
            <a:rPr lang="es-CL" dirty="0" smtClean="0"/>
            <a:t>2008</a:t>
          </a:r>
          <a:endParaRPr lang="es-CL" dirty="0"/>
        </a:p>
      </dgm:t>
    </dgm:pt>
    <dgm:pt modelId="{BDAD0E97-11B9-4BB1-8970-F30B647AFC2C}" type="parTrans" cxnId="{756AE58B-6F90-4E0C-B4CA-852E531811E7}">
      <dgm:prSet/>
      <dgm:spPr/>
      <dgm:t>
        <a:bodyPr/>
        <a:lstStyle/>
        <a:p>
          <a:endParaRPr lang="es-CL"/>
        </a:p>
      </dgm:t>
    </dgm:pt>
    <dgm:pt modelId="{1322A88B-C5CD-4D43-8614-59A45AE13722}" type="sibTrans" cxnId="{756AE58B-6F90-4E0C-B4CA-852E531811E7}">
      <dgm:prSet/>
      <dgm:spPr/>
      <dgm:t>
        <a:bodyPr/>
        <a:lstStyle/>
        <a:p>
          <a:endParaRPr lang="es-CL"/>
        </a:p>
      </dgm:t>
    </dgm:pt>
    <dgm:pt modelId="{8541F361-ADE9-4759-B182-8C7E73324C79}">
      <dgm:prSet phldrT="[Texto]"/>
      <dgm:spPr>
        <a:solidFill>
          <a:schemeClr val="accent2">
            <a:lumMod val="60000"/>
            <a:lumOff val="40000"/>
          </a:schemeClr>
        </a:solidFill>
      </dgm:spPr>
      <dgm:t>
        <a:bodyPr/>
        <a:lstStyle/>
        <a:p>
          <a:r>
            <a:rPr lang="es-CL" dirty="0" smtClean="0"/>
            <a:t>2010</a:t>
          </a:r>
          <a:endParaRPr lang="es-CL" dirty="0"/>
        </a:p>
      </dgm:t>
    </dgm:pt>
    <dgm:pt modelId="{C44C6AD5-1BD8-4FDA-BE01-B15DDED1AC92}" type="parTrans" cxnId="{7088D275-888B-4F60-85D9-D2C3030D979D}">
      <dgm:prSet/>
      <dgm:spPr/>
      <dgm:t>
        <a:bodyPr/>
        <a:lstStyle/>
        <a:p>
          <a:endParaRPr lang="es-CL"/>
        </a:p>
      </dgm:t>
    </dgm:pt>
    <dgm:pt modelId="{7461AD20-17EA-4995-ADC4-C4033EE81F46}" type="sibTrans" cxnId="{7088D275-888B-4F60-85D9-D2C3030D979D}">
      <dgm:prSet/>
      <dgm:spPr/>
      <dgm:t>
        <a:bodyPr/>
        <a:lstStyle/>
        <a:p>
          <a:endParaRPr lang="es-CL"/>
        </a:p>
      </dgm:t>
    </dgm:pt>
    <dgm:pt modelId="{B2F12D9E-089E-4788-BE5F-22CB91495E82}">
      <dgm:prSet phldrT="[Texto]"/>
      <dgm:spPr>
        <a:solidFill>
          <a:schemeClr val="accent2">
            <a:lumMod val="20000"/>
            <a:lumOff val="80000"/>
          </a:schemeClr>
        </a:solidFill>
      </dgm:spPr>
      <dgm:t>
        <a:bodyPr/>
        <a:lstStyle/>
        <a:p>
          <a:pPr>
            <a:spcAft>
              <a:spcPts val="0"/>
            </a:spcAft>
          </a:pPr>
          <a:r>
            <a:rPr lang="es-CL" b="1" dirty="0" smtClean="0">
              <a:solidFill>
                <a:schemeClr val="tx1"/>
              </a:solidFill>
            </a:rPr>
            <a:t>Promulgación</a:t>
          </a:r>
        </a:p>
        <a:p>
          <a:pPr>
            <a:spcAft>
              <a:spcPts val="0"/>
            </a:spcAft>
          </a:pPr>
          <a:r>
            <a:rPr lang="es-CL" b="1" dirty="0" smtClean="0">
              <a:solidFill>
                <a:schemeClr val="tx1"/>
              </a:solidFill>
            </a:rPr>
            <a:t>de la  Ley 20.418</a:t>
          </a:r>
          <a:endParaRPr lang="es-CL" b="1" dirty="0">
            <a:solidFill>
              <a:schemeClr val="tx1"/>
            </a:solidFill>
          </a:endParaRPr>
        </a:p>
      </dgm:t>
    </dgm:pt>
    <dgm:pt modelId="{5A7746FB-8F87-45D5-92B2-1C0C442EC800}" type="parTrans" cxnId="{39F986FD-ABA9-42B8-8212-8B500BE9CD44}">
      <dgm:prSet/>
      <dgm:spPr/>
      <dgm:t>
        <a:bodyPr/>
        <a:lstStyle/>
        <a:p>
          <a:endParaRPr lang="es-CL"/>
        </a:p>
      </dgm:t>
    </dgm:pt>
    <dgm:pt modelId="{171E79B9-261E-4A77-8777-03A37E0A674E}" type="sibTrans" cxnId="{39F986FD-ABA9-42B8-8212-8B500BE9CD44}">
      <dgm:prSet/>
      <dgm:spPr/>
      <dgm:t>
        <a:bodyPr/>
        <a:lstStyle/>
        <a:p>
          <a:endParaRPr lang="es-CL"/>
        </a:p>
      </dgm:t>
    </dgm:pt>
    <dgm:pt modelId="{0CCECD25-4D01-4BDA-BFA5-A84287290B13}">
      <dgm:prSet phldrT="[Texto]"/>
      <dgm:spPr/>
      <dgm:t>
        <a:bodyPr/>
        <a:lstStyle/>
        <a:p>
          <a:endParaRPr lang="es-CL" dirty="0"/>
        </a:p>
      </dgm:t>
    </dgm:pt>
    <dgm:pt modelId="{30AFB3BA-9B97-43FD-834B-AC49A4BE1B8E}" type="sibTrans" cxnId="{87992834-54A3-486D-B2B8-F033A1D3EDB0}">
      <dgm:prSet/>
      <dgm:spPr/>
      <dgm:t>
        <a:bodyPr/>
        <a:lstStyle/>
        <a:p>
          <a:endParaRPr lang="es-CL"/>
        </a:p>
      </dgm:t>
    </dgm:pt>
    <dgm:pt modelId="{79493F07-0BAF-46E3-9294-830741E613EB}" type="parTrans" cxnId="{87992834-54A3-486D-B2B8-F033A1D3EDB0}">
      <dgm:prSet/>
      <dgm:spPr/>
      <dgm:t>
        <a:bodyPr/>
        <a:lstStyle/>
        <a:p>
          <a:endParaRPr lang="es-CL"/>
        </a:p>
      </dgm:t>
    </dgm:pt>
    <dgm:pt modelId="{2F62CFA9-8885-4DD0-9757-DEC4746969BA}">
      <dgm:prSet/>
      <dgm:spPr/>
      <dgm:t>
        <a:bodyPr/>
        <a:lstStyle/>
        <a:p>
          <a:endParaRPr lang="es-CL" dirty="0"/>
        </a:p>
      </dgm:t>
    </dgm:pt>
    <dgm:pt modelId="{8D4D182A-266E-4825-A50B-B60500C21B13}" type="parTrans" cxnId="{6F4C24F6-776C-4A48-86C7-7910CC7D86ED}">
      <dgm:prSet/>
      <dgm:spPr/>
      <dgm:t>
        <a:bodyPr/>
        <a:lstStyle/>
        <a:p>
          <a:endParaRPr lang="es-CL"/>
        </a:p>
      </dgm:t>
    </dgm:pt>
    <dgm:pt modelId="{82D9BD3A-7501-4FBD-BD51-9DB217581409}" type="sibTrans" cxnId="{6F4C24F6-776C-4A48-86C7-7910CC7D86ED}">
      <dgm:prSet/>
      <dgm:spPr/>
      <dgm:t>
        <a:bodyPr/>
        <a:lstStyle/>
        <a:p>
          <a:endParaRPr lang="es-CL"/>
        </a:p>
      </dgm:t>
    </dgm:pt>
    <dgm:pt modelId="{16E76CDF-73C1-459D-87BB-CC6A547D0A50}">
      <dgm:prSet/>
      <dgm:spPr/>
      <dgm:t>
        <a:bodyPr/>
        <a:lstStyle/>
        <a:p>
          <a:r>
            <a:rPr lang="es-CL" b="1" dirty="0" smtClean="0"/>
            <a:t>Movilización de la Sociedad Civil y Grupos Profesionales</a:t>
          </a:r>
          <a:endParaRPr lang="es-CL" b="1" dirty="0"/>
        </a:p>
      </dgm:t>
    </dgm:pt>
    <dgm:pt modelId="{30FB9F25-69EC-4512-8B56-E9C159B92680}" type="sibTrans" cxnId="{1AE8E08A-A678-43A8-A0C5-5AA9ABC87E70}">
      <dgm:prSet/>
      <dgm:spPr/>
      <dgm:t>
        <a:bodyPr/>
        <a:lstStyle/>
        <a:p>
          <a:endParaRPr lang="es-CL"/>
        </a:p>
      </dgm:t>
    </dgm:pt>
    <dgm:pt modelId="{77203AFC-0B21-4296-B5A3-AEECCC0BBC44}" type="parTrans" cxnId="{1AE8E08A-A678-43A8-A0C5-5AA9ABC87E70}">
      <dgm:prSet/>
      <dgm:spPr/>
      <dgm:t>
        <a:bodyPr/>
        <a:lstStyle/>
        <a:p>
          <a:endParaRPr lang="es-CL"/>
        </a:p>
      </dgm:t>
    </dgm:pt>
    <dgm:pt modelId="{920B8127-7CCF-4F4D-8B3D-80E0BED124D1}" type="pres">
      <dgm:prSet presAssocID="{CC2DB4B9-6D86-4834-AADB-B8712DC46FDB}" presName="theList" presStyleCnt="0">
        <dgm:presLayoutVars>
          <dgm:dir/>
          <dgm:animLvl val="lvl"/>
          <dgm:resizeHandles val="exact"/>
        </dgm:presLayoutVars>
      </dgm:prSet>
      <dgm:spPr/>
      <dgm:t>
        <a:bodyPr/>
        <a:lstStyle/>
        <a:p>
          <a:endParaRPr lang="es-CL"/>
        </a:p>
      </dgm:t>
    </dgm:pt>
    <dgm:pt modelId="{22765904-318C-4DCA-B85D-7BD95E969663}" type="pres">
      <dgm:prSet presAssocID="{114E28EE-D125-4AB0-BC03-B00F365D6BE7}" presName="compNode" presStyleCnt="0"/>
      <dgm:spPr/>
    </dgm:pt>
    <dgm:pt modelId="{8A917D81-1BF8-4E1F-A8E7-20220AC0BC16}" type="pres">
      <dgm:prSet presAssocID="{114E28EE-D125-4AB0-BC03-B00F365D6BE7}" presName="noGeometry" presStyleCnt="0"/>
      <dgm:spPr/>
    </dgm:pt>
    <dgm:pt modelId="{BCDDAD37-4932-4A08-98BA-EF56399BF04D}" type="pres">
      <dgm:prSet presAssocID="{114E28EE-D125-4AB0-BC03-B00F365D6BE7}" presName="childTextVisible" presStyleLbl="bgAccFollowNode1" presStyleIdx="0" presStyleCnt="2" custScaleX="126727" custScaleY="78948" custLinFactNeighborX="2197">
        <dgm:presLayoutVars>
          <dgm:bulletEnabled val="1"/>
        </dgm:presLayoutVars>
      </dgm:prSet>
      <dgm:spPr/>
      <dgm:t>
        <a:bodyPr/>
        <a:lstStyle/>
        <a:p>
          <a:endParaRPr lang="es-CL"/>
        </a:p>
      </dgm:t>
    </dgm:pt>
    <dgm:pt modelId="{F722C732-EF9C-45BC-9609-D56F22286633}" type="pres">
      <dgm:prSet presAssocID="{114E28EE-D125-4AB0-BC03-B00F365D6BE7}" presName="childTextHidden" presStyleLbl="bgAccFollowNode1" presStyleIdx="0" presStyleCnt="2"/>
      <dgm:spPr/>
      <dgm:t>
        <a:bodyPr/>
        <a:lstStyle/>
        <a:p>
          <a:endParaRPr lang="es-CL"/>
        </a:p>
      </dgm:t>
    </dgm:pt>
    <dgm:pt modelId="{F29AAAE4-FDCA-4146-BC01-9F89A760EB22}" type="pres">
      <dgm:prSet presAssocID="{114E28EE-D125-4AB0-BC03-B00F365D6BE7}" presName="parentText" presStyleLbl="node1" presStyleIdx="0" presStyleCnt="2" custLinFactNeighborX="2372">
        <dgm:presLayoutVars>
          <dgm:chMax val="1"/>
          <dgm:bulletEnabled val="1"/>
        </dgm:presLayoutVars>
      </dgm:prSet>
      <dgm:spPr/>
      <dgm:t>
        <a:bodyPr/>
        <a:lstStyle/>
        <a:p>
          <a:endParaRPr lang="es-CL"/>
        </a:p>
      </dgm:t>
    </dgm:pt>
    <dgm:pt modelId="{E994B285-3B23-4048-AAE8-CA86E9EAF5BE}" type="pres">
      <dgm:prSet presAssocID="{114E28EE-D125-4AB0-BC03-B00F365D6BE7}" presName="aSpace" presStyleCnt="0"/>
      <dgm:spPr/>
    </dgm:pt>
    <dgm:pt modelId="{A29A062F-EFFD-4333-B338-AF73163BBC34}" type="pres">
      <dgm:prSet presAssocID="{8541F361-ADE9-4759-B182-8C7E73324C79}" presName="compNode" presStyleCnt="0"/>
      <dgm:spPr/>
    </dgm:pt>
    <dgm:pt modelId="{C810D3CF-B4A4-40B7-8779-6130245BFB0B}" type="pres">
      <dgm:prSet presAssocID="{8541F361-ADE9-4759-B182-8C7E73324C79}" presName="noGeometry" presStyleCnt="0"/>
      <dgm:spPr/>
    </dgm:pt>
    <dgm:pt modelId="{60BEAAD9-343B-4D78-A095-1D59E5A819B6}" type="pres">
      <dgm:prSet presAssocID="{8541F361-ADE9-4759-B182-8C7E73324C79}" presName="childTextVisible" presStyleLbl="bgAccFollowNode1" presStyleIdx="1" presStyleCnt="2" custScaleY="73855">
        <dgm:presLayoutVars>
          <dgm:bulletEnabled val="1"/>
        </dgm:presLayoutVars>
      </dgm:prSet>
      <dgm:spPr/>
      <dgm:t>
        <a:bodyPr/>
        <a:lstStyle/>
        <a:p>
          <a:endParaRPr lang="es-CL"/>
        </a:p>
      </dgm:t>
    </dgm:pt>
    <dgm:pt modelId="{143F94AA-9AD1-4C10-952F-25422216D920}" type="pres">
      <dgm:prSet presAssocID="{8541F361-ADE9-4759-B182-8C7E73324C79}" presName="childTextHidden" presStyleLbl="bgAccFollowNode1" presStyleIdx="1" presStyleCnt="2"/>
      <dgm:spPr/>
      <dgm:t>
        <a:bodyPr/>
        <a:lstStyle/>
        <a:p>
          <a:endParaRPr lang="es-CL"/>
        </a:p>
      </dgm:t>
    </dgm:pt>
    <dgm:pt modelId="{0328ECF0-3B54-4101-B029-D2290DF39F69}" type="pres">
      <dgm:prSet presAssocID="{8541F361-ADE9-4759-B182-8C7E73324C79}" presName="parentText" presStyleLbl="node1" presStyleIdx="1" presStyleCnt="2">
        <dgm:presLayoutVars>
          <dgm:chMax val="1"/>
          <dgm:bulletEnabled val="1"/>
        </dgm:presLayoutVars>
      </dgm:prSet>
      <dgm:spPr/>
      <dgm:t>
        <a:bodyPr/>
        <a:lstStyle/>
        <a:p>
          <a:endParaRPr lang="es-CL"/>
        </a:p>
      </dgm:t>
    </dgm:pt>
  </dgm:ptLst>
  <dgm:cxnLst>
    <dgm:cxn modelId="{9862B84A-8D3B-4BB3-A475-CE55CE1067BF}" type="presOf" srcId="{B2F12D9E-089E-4788-BE5F-22CB91495E82}" destId="{60BEAAD9-343B-4D78-A095-1D59E5A819B6}" srcOrd="0" destOrd="0" presId="urn:microsoft.com/office/officeart/2005/8/layout/hProcess6"/>
    <dgm:cxn modelId="{867FE729-850C-4FFC-9FAA-44CA3E85E4EE}" type="presOf" srcId="{0CCECD25-4D01-4BDA-BFA5-A84287290B13}" destId="{F722C732-EF9C-45BC-9609-D56F22286633}" srcOrd="1" destOrd="0" presId="urn:microsoft.com/office/officeart/2005/8/layout/hProcess6"/>
    <dgm:cxn modelId="{39F986FD-ABA9-42B8-8212-8B500BE9CD44}" srcId="{8541F361-ADE9-4759-B182-8C7E73324C79}" destId="{B2F12D9E-089E-4788-BE5F-22CB91495E82}" srcOrd="0" destOrd="0" parTransId="{5A7746FB-8F87-45D5-92B2-1C0C442EC800}" sibTransId="{171E79B9-261E-4A77-8777-03A37E0A674E}"/>
    <dgm:cxn modelId="{FFE7B74E-D451-47FA-9BE2-616F4C06152C}" type="presOf" srcId="{B2F12D9E-089E-4788-BE5F-22CB91495E82}" destId="{143F94AA-9AD1-4C10-952F-25422216D920}" srcOrd="1" destOrd="0" presId="urn:microsoft.com/office/officeart/2005/8/layout/hProcess6"/>
    <dgm:cxn modelId="{6F4C24F6-776C-4A48-86C7-7910CC7D86ED}" srcId="{114E28EE-D125-4AB0-BC03-B00F365D6BE7}" destId="{2F62CFA9-8885-4DD0-9757-DEC4746969BA}" srcOrd="1" destOrd="0" parTransId="{8D4D182A-266E-4825-A50B-B60500C21B13}" sibTransId="{82D9BD3A-7501-4FBD-BD51-9DB217581409}"/>
    <dgm:cxn modelId="{87992834-54A3-486D-B2B8-F033A1D3EDB0}" srcId="{114E28EE-D125-4AB0-BC03-B00F365D6BE7}" destId="{0CCECD25-4D01-4BDA-BFA5-A84287290B13}" srcOrd="0" destOrd="0" parTransId="{79493F07-0BAF-46E3-9294-830741E613EB}" sibTransId="{30AFB3BA-9B97-43FD-834B-AC49A4BE1B8E}"/>
    <dgm:cxn modelId="{9A2B04E4-167B-462C-A417-74F8018D27EC}" type="presOf" srcId="{8541F361-ADE9-4759-B182-8C7E73324C79}" destId="{0328ECF0-3B54-4101-B029-D2290DF39F69}" srcOrd="0" destOrd="0" presId="urn:microsoft.com/office/officeart/2005/8/layout/hProcess6"/>
    <dgm:cxn modelId="{3B85448B-89D0-4DE0-ACF7-28266210D2D5}" type="presOf" srcId="{2F62CFA9-8885-4DD0-9757-DEC4746969BA}" destId="{F722C732-EF9C-45BC-9609-D56F22286633}" srcOrd="1" destOrd="1" presId="urn:microsoft.com/office/officeart/2005/8/layout/hProcess6"/>
    <dgm:cxn modelId="{1AE8E08A-A678-43A8-A0C5-5AA9ABC87E70}" srcId="{114E28EE-D125-4AB0-BC03-B00F365D6BE7}" destId="{16E76CDF-73C1-459D-87BB-CC6A547D0A50}" srcOrd="2" destOrd="0" parTransId="{77203AFC-0B21-4296-B5A3-AEECCC0BBC44}" sibTransId="{30FB9F25-69EC-4512-8B56-E9C159B92680}"/>
    <dgm:cxn modelId="{BB978BCD-33C7-4D88-95DB-FC30CD467A9B}" type="presOf" srcId="{16E76CDF-73C1-459D-87BB-CC6A547D0A50}" destId="{F722C732-EF9C-45BC-9609-D56F22286633}" srcOrd="1" destOrd="2" presId="urn:microsoft.com/office/officeart/2005/8/layout/hProcess6"/>
    <dgm:cxn modelId="{92AE9D26-0CFD-451F-82A6-545F4B0BDFBD}" type="presOf" srcId="{CC2DB4B9-6D86-4834-AADB-B8712DC46FDB}" destId="{920B8127-7CCF-4F4D-8B3D-80E0BED124D1}" srcOrd="0" destOrd="0" presId="urn:microsoft.com/office/officeart/2005/8/layout/hProcess6"/>
    <dgm:cxn modelId="{756AE58B-6F90-4E0C-B4CA-852E531811E7}" srcId="{CC2DB4B9-6D86-4834-AADB-B8712DC46FDB}" destId="{114E28EE-D125-4AB0-BC03-B00F365D6BE7}" srcOrd="0" destOrd="0" parTransId="{BDAD0E97-11B9-4BB1-8970-F30B647AFC2C}" sibTransId="{1322A88B-C5CD-4D43-8614-59A45AE13722}"/>
    <dgm:cxn modelId="{F8036205-8705-44DA-96C9-3BF2DF8520D6}" type="presOf" srcId="{0CCECD25-4D01-4BDA-BFA5-A84287290B13}" destId="{BCDDAD37-4932-4A08-98BA-EF56399BF04D}" srcOrd="0" destOrd="0" presId="urn:microsoft.com/office/officeart/2005/8/layout/hProcess6"/>
    <dgm:cxn modelId="{315AE256-2426-4249-8294-86F60BBF7126}" type="presOf" srcId="{2F62CFA9-8885-4DD0-9757-DEC4746969BA}" destId="{BCDDAD37-4932-4A08-98BA-EF56399BF04D}" srcOrd="0" destOrd="1" presId="urn:microsoft.com/office/officeart/2005/8/layout/hProcess6"/>
    <dgm:cxn modelId="{7088D275-888B-4F60-85D9-D2C3030D979D}" srcId="{CC2DB4B9-6D86-4834-AADB-B8712DC46FDB}" destId="{8541F361-ADE9-4759-B182-8C7E73324C79}" srcOrd="1" destOrd="0" parTransId="{C44C6AD5-1BD8-4FDA-BE01-B15DDED1AC92}" sibTransId="{7461AD20-17EA-4995-ADC4-C4033EE81F46}"/>
    <dgm:cxn modelId="{3C3D8E83-7ACE-42C3-924F-4D9F88C06F8D}" type="presOf" srcId="{114E28EE-D125-4AB0-BC03-B00F365D6BE7}" destId="{F29AAAE4-FDCA-4146-BC01-9F89A760EB22}" srcOrd="0" destOrd="0" presId="urn:microsoft.com/office/officeart/2005/8/layout/hProcess6"/>
    <dgm:cxn modelId="{5A3DB947-4A6A-4C8C-B7B7-B423B3B7512A}" type="presOf" srcId="{16E76CDF-73C1-459D-87BB-CC6A547D0A50}" destId="{BCDDAD37-4932-4A08-98BA-EF56399BF04D}" srcOrd="0" destOrd="2" presId="urn:microsoft.com/office/officeart/2005/8/layout/hProcess6"/>
    <dgm:cxn modelId="{D5EFBB2B-370E-49BA-92E9-19F47FB86E08}" type="presParOf" srcId="{920B8127-7CCF-4F4D-8B3D-80E0BED124D1}" destId="{22765904-318C-4DCA-B85D-7BD95E969663}" srcOrd="0" destOrd="0" presId="urn:microsoft.com/office/officeart/2005/8/layout/hProcess6"/>
    <dgm:cxn modelId="{DC42F645-7861-40FA-812E-EA6C07203264}" type="presParOf" srcId="{22765904-318C-4DCA-B85D-7BD95E969663}" destId="{8A917D81-1BF8-4E1F-A8E7-20220AC0BC16}" srcOrd="0" destOrd="0" presId="urn:microsoft.com/office/officeart/2005/8/layout/hProcess6"/>
    <dgm:cxn modelId="{41BFABF1-3B05-426D-AA27-0D08501A11B1}" type="presParOf" srcId="{22765904-318C-4DCA-B85D-7BD95E969663}" destId="{BCDDAD37-4932-4A08-98BA-EF56399BF04D}" srcOrd="1" destOrd="0" presId="urn:microsoft.com/office/officeart/2005/8/layout/hProcess6"/>
    <dgm:cxn modelId="{5DF9E985-90C4-4708-9DEE-18DBE8D95A31}" type="presParOf" srcId="{22765904-318C-4DCA-B85D-7BD95E969663}" destId="{F722C732-EF9C-45BC-9609-D56F22286633}" srcOrd="2" destOrd="0" presId="urn:microsoft.com/office/officeart/2005/8/layout/hProcess6"/>
    <dgm:cxn modelId="{8271F7A4-B9E7-47C8-A951-71624A029783}" type="presParOf" srcId="{22765904-318C-4DCA-B85D-7BD95E969663}" destId="{F29AAAE4-FDCA-4146-BC01-9F89A760EB22}" srcOrd="3" destOrd="0" presId="urn:microsoft.com/office/officeart/2005/8/layout/hProcess6"/>
    <dgm:cxn modelId="{57356211-1292-46BE-846A-EA2BA849CBB1}" type="presParOf" srcId="{920B8127-7CCF-4F4D-8B3D-80E0BED124D1}" destId="{E994B285-3B23-4048-AAE8-CA86E9EAF5BE}" srcOrd="1" destOrd="0" presId="urn:microsoft.com/office/officeart/2005/8/layout/hProcess6"/>
    <dgm:cxn modelId="{E140FE70-E04F-4CFD-919C-07DAC9B167C4}" type="presParOf" srcId="{920B8127-7CCF-4F4D-8B3D-80E0BED124D1}" destId="{A29A062F-EFFD-4333-B338-AF73163BBC34}" srcOrd="2" destOrd="0" presId="urn:microsoft.com/office/officeart/2005/8/layout/hProcess6"/>
    <dgm:cxn modelId="{46AA57C3-5576-41AC-8FF1-FA0E365206CC}" type="presParOf" srcId="{A29A062F-EFFD-4333-B338-AF73163BBC34}" destId="{C810D3CF-B4A4-40B7-8779-6130245BFB0B}" srcOrd="0" destOrd="0" presId="urn:microsoft.com/office/officeart/2005/8/layout/hProcess6"/>
    <dgm:cxn modelId="{3EE9D94D-F68C-4279-B35C-B886B4F7257C}" type="presParOf" srcId="{A29A062F-EFFD-4333-B338-AF73163BBC34}" destId="{60BEAAD9-343B-4D78-A095-1D59E5A819B6}" srcOrd="1" destOrd="0" presId="urn:microsoft.com/office/officeart/2005/8/layout/hProcess6"/>
    <dgm:cxn modelId="{66366202-06D7-4B93-8F15-F4B8427835C1}" type="presParOf" srcId="{A29A062F-EFFD-4333-B338-AF73163BBC34}" destId="{143F94AA-9AD1-4C10-952F-25422216D920}" srcOrd="2" destOrd="0" presId="urn:microsoft.com/office/officeart/2005/8/layout/hProcess6"/>
    <dgm:cxn modelId="{4D032C63-BE27-4E01-A12B-04142AA91657}" type="presParOf" srcId="{A29A062F-EFFD-4333-B338-AF73163BBC34}" destId="{0328ECF0-3B54-4101-B029-D2290DF39F69}" srcOrd="3" destOrd="0" presId="urn:microsoft.com/office/officeart/2005/8/layout/hProcess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D681C55-5C64-484B-AF0F-D5F7A4001EF3}"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es-ES"/>
        </a:p>
      </dgm:t>
    </dgm:pt>
    <dgm:pt modelId="{525DE459-346B-4A43-94DE-D32BFFD0B66A}">
      <dgm:prSet phldrT="[Texto]"/>
      <dgm:spPr/>
      <dgm:t>
        <a:bodyPr/>
        <a:lstStyle/>
        <a:p>
          <a:r>
            <a:rPr lang="es-ES" dirty="0" smtClean="0"/>
            <a:t>Medida 29</a:t>
          </a:r>
          <a:endParaRPr lang="es-ES" dirty="0"/>
        </a:p>
      </dgm:t>
    </dgm:pt>
    <dgm:pt modelId="{B0978AA0-A0D7-4314-B78E-1D2D506D015E}" type="parTrans" cxnId="{03B1A9D0-CC92-48CC-87C2-586020875F3A}">
      <dgm:prSet/>
      <dgm:spPr/>
      <dgm:t>
        <a:bodyPr/>
        <a:lstStyle/>
        <a:p>
          <a:endParaRPr lang="es-ES"/>
        </a:p>
      </dgm:t>
    </dgm:pt>
    <dgm:pt modelId="{D8FD8B7F-D211-4204-87C8-BB7FC54B2EA1}" type="sibTrans" cxnId="{03B1A9D0-CC92-48CC-87C2-586020875F3A}">
      <dgm:prSet/>
      <dgm:spPr/>
      <dgm:t>
        <a:bodyPr/>
        <a:lstStyle/>
        <a:p>
          <a:endParaRPr lang="es-ES"/>
        </a:p>
      </dgm:t>
    </dgm:pt>
    <dgm:pt modelId="{AF66F39A-46B8-46A7-904C-E6ECA3EFE893}">
      <dgm:prSet phldrT="[Texto]"/>
      <dgm:spPr/>
      <dgm:t>
        <a:bodyPr/>
        <a:lstStyle/>
        <a:p>
          <a:r>
            <a:rPr lang="es-ES" dirty="0" smtClean="0"/>
            <a:t>Promoción de la Salud Sexual y Reproductiva</a:t>
          </a:r>
          <a:endParaRPr lang="es-ES" dirty="0"/>
        </a:p>
      </dgm:t>
    </dgm:pt>
    <dgm:pt modelId="{6E9455C8-8937-4726-9744-3D436F45A052}" type="parTrans" cxnId="{85FBC5CD-945C-4D4D-899F-4C354F6A6C3A}">
      <dgm:prSet/>
      <dgm:spPr/>
      <dgm:t>
        <a:bodyPr/>
        <a:lstStyle/>
        <a:p>
          <a:endParaRPr lang="es-ES"/>
        </a:p>
      </dgm:t>
    </dgm:pt>
    <dgm:pt modelId="{CA9E7BBD-6C3E-40F2-9336-5E5200B4A503}" type="sibTrans" cxnId="{85FBC5CD-945C-4D4D-899F-4C354F6A6C3A}">
      <dgm:prSet/>
      <dgm:spPr/>
      <dgm:t>
        <a:bodyPr/>
        <a:lstStyle/>
        <a:p>
          <a:endParaRPr lang="es-ES"/>
        </a:p>
      </dgm:t>
    </dgm:pt>
    <dgm:pt modelId="{BF23F34C-1010-4665-A434-DDA362EEE2EF}">
      <dgm:prSet phldrT="[Texto]"/>
      <dgm:spPr/>
      <dgm:t>
        <a:bodyPr/>
        <a:lstStyle/>
        <a:p>
          <a:r>
            <a:rPr lang="es-ES" dirty="0" smtClean="0"/>
            <a:t>Medida 30</a:t>
          </a:r>
          <a:endParaRPr lang="es-ES" dirty="0"/>
        </a:p>
      </dgm:t>
    </dgm:pt>
    <dgm:pt modelId="{195A0F1C-3793-4020-B699-3C8A9D9A66EC}" type="parTrans" cxnId="{276CD83A-8F1A-4E0B-BEC4-AF0F50EF06EA}">
      <dgm:prSet/>
      <dgm:spPr/>
      <dgm:t>
        <a:bodyPr/>
        <a:lstStyle/>
        <a:p>
          <a:endParaRPr lang="es-ES"/>
        </a:p>
      </dgm:t>
    </dgm:pt>
    <dgm:pt modelId="{93A5EC2B-8C4C-4205-8827-59672B6433D6}" type="sibTrans" cxnId="{276CD83A-8F1A-4E0B-BEC4-AF0F50EF06EA}">
      <dgm:prSet/>
      <dgm:spPr/>
      <dgm:t>
        <a:bodyPr/>
        <a:lstStyle/>
        <a:p>
          <a:endParaRPr lang="es-ES"/>
        </a:p>
      </dgm:t>
    </dgm:pt>
    <dgm:pt modelId="{1D77D003-EA4D-4944-BCDE-223977C52D06}">
      <dgm:prSet phldrT="[Texto]"/>
      <dgm:spPr/>
      <dgm:t>
        <a:bodyPr/>
        <a:lstStyle/>
        <a:p>
          <a:r>
            <a:rPr lang="es-ES" dirty="0" smtClean="0"/>
            <a:t>Disponibilidad de MAC incluida la PAE</a:t>
          </a:r>
          <a:endParaRPr lang="es-ES" dirty="0"/>
        </a:p>
      </dgm:t>
    </dgm:pt>
    <dgm:pt modelId="{E5A07F81-1779-4066-8EE2-B1D55B6154ED}" type="parTrans" cxnId="{A07A3909-5FEC-4D89-B4BD-363357160281}">
      <dgm:prSet/>
      <dgm:spPr/>
      <dgm:t>
        <a:bodyPr/>
        <a:lstStyle/>
        <a:p>
          <a:endParaRPr lang="es-ES"/>
        </a:p>
      </dgm:t>
    </dgm:pt>
    <dgm:pt modelId="{2CD83FDB-0B10-4660-AF07-6CF811E76194}" type="sibTrans" cxnId="{A07A3909-5FEC-4D89-B4BD-363357160281}">
      <dgm:prSet/>
      <dgm:spPr/>
      <dgm:t>
        <a:bodyPr/>
        <a:lstStyle/>
        <a:p>
          <a:endParaRPr lang="es-ES"/>
        </a:p>
      </dgm:t>
    </dgm:pt>
    <dgm:pt modelId="{31AF67F9-044B-48E6-8B16-359D711A6224}" type="pres">
      <dgm:prSet presAssocID="{6D681C55-5C64-484B-AF0F-D5F7A4001EF3}" presName="Name0" presStyleCnt="0">
        <dgm:presLayoutVars>
          <dgm:dir/>
          <dgm:animLvl val="lvl"/>
          <dgm:resizeHandles val="exact"/>
        </dgm:presLayoutVars>
      </dgm:prSet>
      <dgm:spPr/>
      <dgm:t>
        <a:bodyPr/>
        <a:lstStyle/>
        <a:p>
          <a:endParaRPr lang="es-ES"/>
        </a:p>
      </dgm:t>
    </dgm:pt>
    <dgm:pt modelId="{725C2EC9-DCA4-479F-8B8B-6F8B526E0A44}" type="pres">
      <dgm:prSet presAssocID="{525DE459-346B-4A43-94DE-D32BFFD0B66A}" presName="composite" presStyleCnt="0"/>
      <dgm:spPr/>
    </dgm:pt>
    <dgm:pt modelId="{E3200DB0-4D88-496A-9F2B-C9A5B2445935}" type="pres">
      <dgm:prSet presAssocID="{525DE459-346B-4A43-94DE-D32BFFD0B66A}" presName="parTx" presStyleLbl="alignNode1" presStyleIdx="0" presStyleCnt="2">
        <dgm:presLayoutVars>
          <dgm:chMax val="0"/>
          <dgm:chPref val="0"/>
          <dgm:bulletEnabled val="1"/>
        </dgm:presLayoutVars>
      </dgm:prSet>
      <dgm:spPr/>
      <dgm:t>
        <a:bodyPr/>
        <a:lstStyle/>
        <a:p>
          <a:endParaRPr lang="es-ES"/>
        </a:p>
      </dgm:t>
    </dgm:pt>
    <dgm:pt modelId="{0B06FA7C-4723-4280-86C3-4C8982DC2FD9}" type="pres">
      <dgm:prSet presAssocID="{525DE459-346B-4A43-94DE-D32BFFD0B66A}" presName="desTx" presStyleLbl="alignAccFollowNode1" presStyleIdx="0" presStyleCnt="2">
        <dgm:presLayoutVars>
          <dgm:bulletEnabled val="1"/>
        </dgm:presLayoutVars>
      </dgm:prSet>
      <dgm:spPr/>
      <dgm:t>
        <a:bodyPr/>
        <a:lstStyle/>
        <a:p>
          <a:endParaRPr lang="es-ES"/>
        </a:p>
      </dgm:t>
    </dgm:pt>
    <dgm:pt modelId="{CE4F7DDA-7715-43A0-B05D-2723F976D1D0}" type="pres">
      <dgm:prSet presAssocID="{D8FD8B7F-D211-4204-87C8-BB7FC54B2EA1}" presName="space" presStyleCnt="0"/>
      <dgm:spPr/>
    </dgm:pt>
    <dgm:pt modelId="{71C6100F-C7EF-40D0-9DCB-C13786298049}" type="pres">
      <dgm:prSet presAssocID="{BF23F34C-1010-4665-A434-DDA362EEE2EF}" presName="composite" presStyleCnt="0"/>
      <dgm:spPr/>
    </dgm:pt>
    <dgm:pt modelId="{11C32FC4-A564-458B-A0AB-3118CAE32FE7}" type="pres">
      <dgm:prSet presAssocID="{BF23F34C-1010-4665-A434-DDA362EEE2EF}" presName="parTx" presStyleLbl="alignNode1" presStyleIdx="1" presStyleCnt="2" custLinFactNeighborX="-4381">
        <dgm:presLayoutVars>
          <dgm:chMax val="0"/>
          <dgm:chPref val="0"/>
          <dgm:bulletEnabled val="1"/>
        </dgm:presLayoutVars>
      </dgm:prSet>
      <dgm:spPr/>
      <dgm:t>
        <a:bodyPr/>
        <a:lstStyle/>
        <a:p>
          <a:endParaRPr lang="es-ES"/>
        </a:p>
      </dgm:t>
    </dgm:pt>
    <dgm:pt modelId="{A3887CD8-2CF3-4A2E-8362-9C5E16FCC125}" type="pres">
      <dgm:prSet presAssocID="{BF23F34C-1010-4665-A434-DDA362EEE2EF}" presName="desTx" presStyleLbl="alignAccFollowNode1" presStyleIdx="1" presStyleCnt="2" custLinFactNeighborX="-4381">
        <dgm:presLayoutVars>
          <dgm:bulletEnabled val="1"/>
        </dgm:presLayoutVars>
      </dgm:prSet>
      <dgm:spPr/>
      <dgm:t>
        <a:bodyPr/>
        <a:lstStyle/>
        <a:p>
          <a:endParaRPr lang="es-ES"/>
        </a:p>
      </dgm:t>
    </dgm:pt>
  </dgm:ptLst>
  <dgm:cxnLst>
    <dgm:cxn modelId="{A07A3909-5FEC-4D89-B4BD-363357160281}" srcId="{BF23F34C-1010-4665-A434-DDA362EEE2EF}" destId="{1D77D003-EA4D-4944-BCDE-223977C52D06}" srcOrd="0" destOrd="0" parTransId="{E5A07F81-1779-4066-8EE2-B1D55B6154ED}" sibTransId="{2CD83FDB-0B10-4660-AF07-6CF811E76194}"/>
    <dgm:cxn modelId="{73D88BF5-1CF1-420E-9937-B5EF05C7BFC4}" type="presOf" srcId="{6D681C55-5C64-484B-AF0F-D5F7A4001EF3}" destId="{31AF67F9-044B-48E6-8B16-359D711A6224}" srcOrd="0" destOrd="0" presId="urn:microsoft.com/office/officeart/2005/8/layout/hList1"/>
    <dgm:cxn modelId="{7C94E93D-5C2D-4D35-8320-F4E79BBC3279}" type="presOf" srcId="{AF66F39A-46B8-46A7-904C-E6ECA3EFE893}" destId="{0B06FA7C-4723-4280-86C3-4C8982DC2FD9}" srcOrd="0" destOrd="0" presId="urn:microsoft.com/office/officeart/2005/8/layout/hList1"/>
    <dgm:cxn modelId="{85FBC5CD-945C-4D4D-899F-4C354F6A6C3A}" srcId="{525DE459-346B-4A43-94DE-D32BFFD0B66A}" destId="{AF66F39A-46B8-46A7-904C-E6ECA3EFE893}" srcOrd="0" destOrd="0" parTransId="{6E9455C8-8937-4726-9744-3D436F45A052}" sibTransId="{CA9E7BBD-6C3E-40F2-9336-5E5200B4A503}"/>
    <dgm:cxn modelId="{7006CAE0-492C-4D9D-8026-278F7CFD3FE9}" type="presOf" srcId="{525DE459-346B-4A43-94DE-D32BFFD0B66A}" destId="{E3200DB0-4D88-496A-9F2B-C9A5B2445935}" srcOrd="0" destOrd="0" presId="urn:microsoft.com/office/officeart/2005/8/layout/hList1"/>
    <dgm:cxn modelId="{CD686103-097D-480C-80A8-7537892BE7EC}" type="presOf" srcId="{BF23F34C-1010-4665-A434-DDA362EEE2EF}" destId="{11C32FC4-A564-458B-A0AB-3118CAE32FE7}" srcOrd="0" destOrd="0" presId="urn:microsoft.com/office/officeart/2005/8/layout/hList1"/>
    <dgm:cxn modelId="{03B1A9D0-CC92-48CC-87C2-586020875F3A}" srcId="{6D681C55-5C64-484B-AF0F-D5F7A4001EF3}" destId="{525DE459-346B-4A43-94DE-D32BFFD0B66A}" srcOrd="0" destOrd="0" parTransId="{B0978AA0-A0D7-4314-B78E-1D2D506D015E}" sibTransId="{D8FD8B7F-D211-4204-87C8-BB7FC54B2EA1}"/>
    <dgm:cxn modelId="{276CD83A-8F1A-4E0B-BEC4-AF0F50EF06EA}" srcId="{6D681C55-5C64-484B-AF0F-D5F7A4001EF3}" destId="{BF23F34C-1010-4665-A434-DDA362EEE2EF}" srcOrd="1" destOrd="0" parTransId="{195A0F1C-3793-4020-B699-3C8A9D9A66EC}" sibTransId="{93A5EC2B-8C4C-4205-8827-59672B6433D6}"/>
    <dgm:cxn modelId="{E2D46E78-F4AB-4870-9F5A-B07370F16B92}" type="presOf" srcId="{1D77D003-EA4D-4944-BCDE-223977C52D06}" destId="{A3887CD8-2CF3-4A2E-8362-9C5E16FCC125}" srcOrd="0" destOrd="0" presId="urn:microsoft.com/office/officeart/2005/8/layout/hList1"/>
    <dgm:cxn modelId="{10EA7F02-EB51-4CA5-8865-89228CCCE336}" type="presParOf" srcId="{31AF67F9-044B-48E6-8B16-359D711A6224}" destId="{725C2EC9-DCA4-479F-8B8B-6F8B526E0A44}" srcOrd="0" destOrd="0" presId="urn:microsoft.com/office/officeart/2005/8/layout/hList1"/>
    <dgm:cxn modelId="{1F413301-C6D2-4A1B-ADCC-F6E757D08931}" type="presParOf" srcId="{725C2EC9-DCA4-479F-8B8B-6F8B526E0A44}" destId="{E3200DB0-4D88-496A-9F2B-C9A5B2445935}" srcOrd="0" destOrd="0" presId="urn:microsoft.com/office/officeart/2005/8/layout/hList1"/>
    <dgm:cxn modelId="{52D43806-1999-4DC7-BA90-DBCBA95BC8EC}" type="presParOf" srcId="{725C2EC9-DCA4-479F-8B8B-6F8B526E0A44}" destId="{0B06FA7C-4723-4280-86C3-4C8982DC2FD9}" srcOrd="1" destOrd="0" presId="urn:microsoft.com/office/officeart/2005/8/layout/hList1"/>
    <dgm:cxn modelId="{9A89C870-7359-4C2D-8857-3B79E7242EE2}" type="presParOf" srcId="{31AF67F9-044B-48E6-8B16-359D711A6224}" destId="{CE4F7DDA-7715-43A0-B05D-2723F976D1D0}" srcOrd="1" destOrd="0" presId="urn:microsoft.com/office/officeart/2005/8/layout/hList1"/>
    <dgm:cxn modelId="{D61B9048-1A42-4E61-8348-D41D466778E0}" type="presParOf" srcId="{31AF67F9-044B-48E6-8B16-359D711A6224}" destId="{71C6100F-C7EF-40D0-9DCB-C13786298049}" srcOrd="2" destOrd="0" presId="urn:microsoft.com/office/officeart/2005/8/layout/hList1"/>
    <dgm:cxn modelId="{B96331D7-0D59-4AA2-9CBF-63A40173F327}" type="presParOf" srcId="{71C6100F-C7EF-40D0-9DCB-C13786298049}" destId="{11C32FC4-A564-458B-A0AB-3118CAE32FE7}" srcOrd="0" destOrd="0" presId="urn:microsoft.com/office/officeart/2005/8/layout/hList1"/>
    <dgm:cxn modelId="{3C98B37B-4389-4256-9D7A-0504FBDA2D0D}" type="presParOf" srcId="{71C6100F-C7EF-40D0-9DCB-C13786298049}" destId="{A3887CD8-2CF3-4A2E-8362-9C5E16FCC125}"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C742D9A-FB76-4619-BD36-1BB1BE03AAAC}" type="doc">
      <dgm:prSet loTypeId="urn:microsoft.com/office/officeart/2005/8/layout/pyramid4" loCatId="pyramid" qsTypeId="urn:microsoft.com/office/officeart/2005/8/quickstyle/simple1" qsCatId="simple" csTypeId="urn:microsoft.com/office/officeart/2005/8/colors/accent1_1" csCatId="accent1" phldr="1"/>
      <dgm:spPr/>
      <dgm:t>
        <a:bodyPr/>
        <a:lstStyle/>
        <a:p>
          <a:endParaRPr lang="es-CL"/>
        </a:p>
      </dgm:t>
    </dgm:pt>
    <dgm:pt modelId="{7409FB75-60E5-458E-A816-D462571CDE95}">
      <dgm:prSet phldrT="[Texto]" custT="1"/>
      <dgm:spPr/>
      <dgm:t>
        <a:bodyPr/>
        <a:lstStyle/>
        <a:p>
          <a:r>
            <a:rPr lang="es-CL" sz="1600" b="1" dirty="0" smtClean="0"/>
            <a:t>Ley 20.418</a:t>
          </a:r>
          <a:endParaRPr lang="es-CL" sz="1600" b="1" dirty="0"/>
        </a:p>
      </dgm:t>
    </dgm:pt>
    <dgm:pt modelId="{08F1BEDB-3FBF-47C4-920D-6362DB43C25F}" type="parTrans" cxnId="{46876FC3-0C64-4426-BDDE-1B8BEC2A4E3E}">
      <dgm:prSet/>
      <dgm:spPr/>
      <dgm:t>
        <a:bodyPr/>
        <a:lstStyle/>
        <a:p>
          <a:endParaRPr lang="es-CL"/>
        </a:p>
      </dgm:t>
    </dgm:pt>
    <dgm:pt modelId="{E125AD1A-803A-40B4-9976-4D53B780B852}" type="sibTrans" cxnId="{46876FC3-0C64-4426-BDDE-1B8BEC2A4E3E}">
      <dgm:prSet/>
      <dgm:spPr/>
      <dgm:t>
        <a:bodyPr/>
        <a:lstStyle/>
        <a:p>
          <a:endParaRPr lang="es-CL"/>
        </a:p>
      </dgm:t>
    </dgm:pt>
    <dgm:pt modelId="{8B4684A3-CE8D-400B-A14C-4EBE6438615B}">
      <dgm:prSet phldrT="[Texto]" custT="1"/>
      <dgm:spPr/>
      <dgm:t>
        <a:bodyPr/>
        <a:lstStyle/>
        <a:p>
          <a:r>
            <a:rPr lang="es-CL" sz="1600" b="1" dirty="0" smtClean="0"/>
            <a:t>Derechos Humanos</a:t>
          </a:r>
          <a:endParaRPr lang="es-CL" sz="1600" b="1" dirty="0"/>
        </a:p>
      </dgm:t>
    </dgm:pt>
    <dgm:pt modelId="{73461C3F-0468-4E93-A81B-6002354119BB}" type="parTrans" cxnId="{DFBD7DD1-C659-4612-AF73-6DC50F93FD63}">
      <dgm:prSet/>
      <dgm:spPr/>
      <dgm:t>
        <a:bodyPr/>
        <a:lstStyle/>
        <a:p>
          <a:endParaRPr lang="es-CL"/>
        </a:p>
      </dgm:t>
    </dgm:pt>
    <dgm:pt modelId="{B5771883-817F-4AA4-97F6-569808453D68}" type="sibTrans" cxnId="{DFBD7DD1-C659-4612-AF73-6DC50F93FD63}">
      <dgm:prSet/>
      <dgm:spPr/>
      <dgm:t>
        <a:bodyPr/>
        <a:lstStyle/>
        <a:p>
          <a:endParaRPr lang="es-CL"/>
        </a:p>
      </dgm:t>
    </dgm:pt>
    <dgm:pt modelId="{B349B3E7-31C5-4B2B-AFD1-1926FA9296B0}">
      <dgm:prSet custT="1"/>
      <dgm:spPr/>
      <dgm:t>
        <a:bodyPr/>
        <a:lstStyle/>
        <a:p>
          <a:endParaRPr lang="es-CL" sz="1600" b="1" dirty="0" smtClean="0">
            <a:solidFill>
              <a:schemeClr val="tx2"/>
            </a:solidFill>
          </a:endParaRPr>
        </a:p>
        <a:p>
          <a:r>
            <a:rPr lang="es-CL" sz="1600" b="1" dirty="0" smtClean="0">
              <a:solidFill>
                <a:schemeClr val="tx2"/>
              </a:solidFill>
            </a:rPr>
            <a:t>Normas Nacionales sobre Regulación de la Fertilidad</a:t>
          </a:r>
          <a:endParaRPr lang="es-CL" sz="1600" b="1" dirty="0">
            <a:solidFill>
              <a:schemeClr val="tx2"/>
            </a:solidFill>
          </a:endParaRPr>
        </a:p>
      </dgm:t>
    </dgm:pt>
    <dgm:pt modelId="{3499E8C8-B132-4615-BDBB-73D389B9F35E}" type="parTrans" cxnId="{68D47DAE-700D-4286-B4C8-7BFC9F7A45D2}">
      <dgm:prSet/>
      <dgm:spPr/>
      <dgm:t>
        <a:bodyPr/>
        <a:lstStyle/>
        <a:p>
          <a:endParaRPr lang="es-CL"/>
        </a:p>
      </dgm:t>
    </dgm:pt>
    <dgm:pt modelId="{7D55A720-D3C1-425A-AF0C-7BBA04A4139E}" type="sibTrans" cxnId="{68D47DAE-700D-4286-B4C8-7BFC9F7A45D2}">
      <dgm:prSet/>
      <dgm:spPr/>
      <dgm:t>
        <a:bodyPr/>
        <a:lstStyle/>
        <a:p>
          <a:endParaRPr lang="es-CL"/>
        </a:p>
      </dgm:t>
    </dgm:pt>
    <dgm:pt modelId="{5A4CC567-3DCC-4E63-9D1B-7A8D84801C89}">
      <dgm:prSet custT="1"/>
      <dgm:spPr/>
      <dgm:t>
        <a:bodyPr/>
        <a:lstStyle/>
        <a:p>
          <a:r>
            <a:rPr lang="es-CL" sz="1600" b="1" dirty="0" smtClean="0"/>
            <a:t>Criterios médicos de elegibilidad de la OMS</a:t>
          </a:r>
          <a:endParaRPr lang="es-CL" sz="1600" b="1" dirty="0"/>
        </a:p>
      </dgm:t>
    </dgm:pt>
    <dgm:pt modelId="{47989DE1-680C-41A0-80DB-4EACE63E0938}" type="parTrans" cxnId="{89B624B6-6E36-4231-968B-8DEFB67E21C3}">
      <dgm:prSet/>
      <dgm:spPr/>
      <dgm:t>
        <a:bodyPr/>
        <a:lstStyle/>
        <a:p>
          <a:endParaRPr lang="es-CL"/>
        </a:p>
      </dgm:t>
    </dgm:pt>
    <dgm:pt modelId="{AC01B7A9-7981-4170-916F-91E729430268}" type="sibTrans" cxnId="{89B624B6-6E36-4231-968B-8DEFB67E21C3}">
      <dgm:prSet/>
      <dgm:spPr/>
      <dgm:t>
        <a:bodyPr/>
        <a:lstStyle/>
        <a:p>
          <a:endParaRPr lang="es-CL"/>
        </a:p>
      </dgm:t>
    </dgm:pt>
    <dgm:pt modelId="{CE6F41AD-9E1C-4786-B374-888DBD2DA115}" type="pres">
      <dgm:prSet presAssocID="{0C742D9A-FB76-4619-BD36-1BB1BE03AAAC}" presName="compositeShape" presStyleCnt="0">
        <dgm:presLayoutVars>
          <dgm:chMax val="9"/>
          <dgm:dir/>
          <dgm:resizeHandles val="exact"/>
        </dgm:presLayoutVars>
      </dgm:prSet>
      <dgm:spPr/>
      <dgm:t>
        <a:bodyPr/>
        <a:lstStyle/>
        <a:p>
          <a:endParaRPr lang="es-CL"/>
        </a:p>
      </dgm:t>
    </dgm:pt>
    <dgm:pt modelId="{28063D30-85A5-4FF3-8761-0793FB0D8BE8}" type="pres">
      <dgm:prSet presAssocID="{0C742D9A-FB76-4619-BD36-1BB1BE03AAAC}" presName="triangle1" presStyleLbl="node1" presStyleIdx="0" presStyleCnt="4">
        <dgm:presLayoutVars>
          <dgm:bulletEnabled val="1"/>
        </dgm:presLayoutVars>
      </dgm:prSet>
      <dgm:spPr/>
      <dgm:t>
        <a:bodyPr/>
        <a:lstStyle/>
        <a:p>
          <a:endParaRPr lang="es-CL"/>
        </a:p>
      </dgm:t>
    </dgm:pt>
    <dgm:pt modelId="{AC860E88-540B-4094-B104-9434C77F0977}" type="pres">
      <dgm:prSet presAssocID="{0C742D9A-FB76-4619-BD36-1BB1BE03AAAC}" presName="triangle2" presStyleLbl="node1" presStyleIdx="1" presStyleCnt="4">
        <dgm:presLayoutVars>
          <dgm:bulletEnabled val="1"/>
        </dgm:presLayoutVars>
      </dgm:prSet>
      <dgm:spPr/>
      <dgm:t>
        <a:bodyPr/>
        <a:lstStyle/>
        <a:p>
          <a:endParaRPr lang="es-CL"/>
        </a:p>
      </dgm:t>
    </dgm:pt>
    <dgm:pt modelId="{36A32C45-47BA-486A-B16A-9AA43F185081}" type="pres">
      <dgm:prSet presAssocID="{0C742D9A-FB76-4619-BD36-1BB1BE03AAAC}" presName="triangle3" presStyleLbl="node1" presStyleIdx="2" presStyleCnt="4">
        <dgm:presLayoutVars>
          <dgm:bulletEnabled val="1"/>
        </dgm:presLayoutVars>
      </dgm:prSet>
      <dgm:spPr/>
      <dgm:t>
        <a:bodyPr/>
        <a:lstStyle/>
        <a:p>
          <a:endParaRPr lang="es-CL"/>
        </a:p>
      </dgm:t>
    </dgm:pt>
    <dgm:pt modelId="{357218A8-58F7-4CFE-8341-133EAD02E99C}" type="pres">
      <dgm:prSet presAssocID="{0C742D9A-FB76-4619-BD36-1BB1BE03AAAC}" presName="triangle4" presStyleLbl="node1" presStyleIdx="3" presStyleCnt="4">
        <dgm:presLayoutVars>
          <dgm:bulletEnabled val="1"/>
        </dgm:presLayoutVars>
      </dgm:prSet>
      <dgm:spPr/>
      <dgm:t>
        <a:bodyPr/>
        <a:lstStyle/>
        <a:p>
          <a:endParaRPr lang="es-CL"/>
        </a:p>
      </dgm:t>
    </dgm:pt>
  </dgm:ptLst>
  <dgm:cxnLst>
    <dgm:cxn modelId="{7C053E91-8AFB-4E63-BC7C-C10C3A7190C8}" type="presOf" srcId="{0C742D9A-FB76-4619-BD36-1BB1BE03AAAC}" destId="{CE6F41AD-9E1C-4786-B374-888DBD2DA115}" srcOrd="0" destOrd="0" presId="urn:microsoft.com/office/officeart/2005/8/layout/pyramid4"/>
    <dgm:cxn modelId="{CEBDC0D3-4949-4765-9CE0-468DEB589913}" type="presOf" srcId="{5A4CC567-3DCC-4E63-9D1B-7A8D84801C89}" destId="{357218A8-58F7-4CFE-8341-133EAD02E99C}" srcOrd="0" destOrd="0" presId="urn:microsoft.com/office/officeart/2005/8/layout/pyramid4"/>
    <dgm:cxn modelId="{46876FC3-0C64-4426-BDDE-1B8BEC2A4E3E}" srcId="{0C742D9A-FB76-4619-BD36-1BB1BE03AAAC}" destId="{7409FB75-60E5-458E-A816-D462571CDE95}" srcOrd="0" destOrd="0" parTransId="{08F1BEDB-3FBF-47C4-920D-6362DB43C25F}" sibTransId="{E125AD1A-803A-40B4-9976-4D53B780B852}"/>
    <dgm:cxn modelId="{4C7349D5-6831-4FF0-84E5-93DB7C4DC69B}" type="presOf" srcId="{7409FB75-60E5-458E-A816-D462571CDE95}" destId="{28063D30-85A5-4FF3-8761-0793FB0D8BE8}" srcOrd="0" destOrd="0" presId="urn:microsoft.com/office/officeart/2005/8/layout/pyramid4"/>
    <dgm:cxn modelId="{DFBD7DD1-C659-4612-AF73-6DC50F93FD63}" srcId="{0C742D9A-FB76-4619-BD36-1BB1BE03AAAC}" destId="{8B4684A3-CE8D-400B-A14C-4EBE6438615B}" srcOrd="1" destOrd="0" parTransId="{73461C3F-0468-4E93-A81B-6002354119BB}" sibTransId="{B5771883-817F-4AA4-97F6-569808453D68}"/>
    <dgm:cxn modelId="{DB2FE2FF-EE50-4B64-AA08-169138011657}" type="presOf" srcId="{8B4684A3-CE8D-400B-A14C-4EBE6438615B}" destId="{AC860E88-540B-4094-B104-9434C77F0977}" srcOrd="0" destOrd="0" presId="urn:microsoft.com/office/officeart/2005/8/layout/pyramid4"/>
    <dgm:cxn modelId="{89B624B6-6E36-4231-968B-8DEFB67E21C3}" srcId="{0C742D9A-FB76-4619-BD36-1BB1BE03AAAC}" destId="{5A4CC567-3DCC-4E63-9D1B-7A8D84801C89}" srcOrd="3" destOrd="0" parTransId="{47989DE1-680C-41A0-80DB-4EACE63E0938}" sibTransId="{AC01B7A9-7981-4170-916F-91E729430268}"/>
    <dgm:cxn modelId="{009EDF6C-FFF1-4A80-97CE-70F46AB8F5F0}" type="presOf" srcId="{B349B3E7-31C5-4B2B-AFD1-1926FA9296B0}" destId="{36A32C45-47BA-486A-B16A-9AA43F185081}" srcOrd="0" destOrd="0" presId="urn:microsoft.com/office/officeart/2005/8/layout/pyramid4"/>
    <dgm:cxn modelId="{68D47DAE-700D-4286-B4C8-7BFC9F7A45D2}" srcId="{0C742D9A-FB76-4619-BD36-1BB1BE03AAAC}" destId="{B349B3E7-31C5-4B2B-AFD1-1926FA9296B0}" srcOrd="2" destOrd="0" parTransId="{3499E8C8-B132-4615-BDBB-73D389B9F35E}" sibTransId="{7D55A720-D3C1-425A-AF0C-7BBA04A4139E}"/>
    <dgm:cxn modelId="{25D888AB-5F11-4A65-A1C2-A57B9871E9A0}" type="presParOf" srcId="{CE6F41AD-9E1C-4786-B374-888DBD2DA115}" destId="{28063D30-85A5-4FF3-8761-0793FB0D8BE8}" srcOrd="0" destOrd="0" presId="urn:microsoft.com/office/officeart/2005/8/layout/pyramid4"/>
    <dgm:cxn modelId="{6E882FE1-B754-47DC-A3FA-E0B707ABE33E}" type="presParOf" srcId="{CE6F41AD-9E1C-4786-B374-888DBD2DA115}" destId="{AC860E88-540B-4094-B104-9434C77F0977}" srcOrd="1" destOrd="0" presId="urn:microsoft.com/office/officeart/2005/8/layout/pyramid4"/>
    <dgm:cxn modelId="{542FC3EB-EA8D-49C9-AFEA-D1BF4598E599}" type="presParOf" srcId="{CE6F41AD-9E1C-4786-B374-888DBD2DA115}" destId="{36A32C45-47BA-486A-B16A-9AA43F185081}" srcOrd="2" destOrd="0" presId="urn:microsoft.com/office/officeart/2005/8/layout/pyramid4"/>
    <dgm:cxn modelId="{30697F97-8417-485C-AEBC-15594B509C66}" type="presParOf" srcId="{CE6F41AD-9E1C-4786-B374-888DBD2DA115}" destId="{357218A8-58F7-4CFE-8341-133EAD02E99C}" srcOrd="3" destOrd="0" presId="urn:microsoft.com/office/officeart/2005/8/layout/pyramid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182930A-0C82-4F4F-89F7-DAB860DA6BCA}"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s-CL"/>
        </a:p>
      </dgm:t>
    </dgm:pt>
    <dgm:pt modelId="{65B81D51-E200-459F-BA24-CD4E3B50B269}">
      <dgm:prSet/>
      <dgm:spPr/>
      <dgm:t>
        <a:bodyPr/>
        <a:lstStyle/>
        <a:p>
          <a:r>
            <a:rPr lang="es-CL" b="1" dirty="0" smtClean="0"/>
            <a:t>SECCION A: POLÍTICAS Y PROGRAMAS DE REGULACIÓN DE LA FERTILIDAD EN CHILE</a:t>
          </a:r>
          <a:endParaRPr lang="es-CL" b="1" dirty="0"/>
        </a:p>
      </dgm:t>
    </dgm:pt>
    <dgm:pt modelId="{A4EA9D40-CC72-43E1-A44E-26658DFFD365}" type="parTrans" cxnId="{A8E2A26B-7492-474B-9123-F79E0C825FB8}">
      <dgm:prSet/>
      <dgm:spPr/>
      <dgm:t>
        <a:bodyPr/>
        <a:lstStyle/>
        <a:p>
          <a:endParaRPr lang="es-CL"/>
        </a:p>
      </dgm:t>
    </dgm:pt>
    <dgm:pt modelId="{26337236-E3DA-4329-A317-592F7D784049}" type="sibTrans" cxnId="{A8E2A26B-7492-474B-9123-F79E0C825FB8}">
      <dgm:prSet/>
      <dgm:spPr/>
      <dgm:t>
        <a:bodyPr/>
        <a:lstStyle/>
        <a:p>
          <a:endParaRPr lang="es-CL"/>
        </a:p>
      </dgm:t>
    </dgm:pt>
    <dgm:pt modelId="{01717CEF-E3AB-412C-BEE2-1027FED5780F}">
      <dgm:prSet/>
      <dgm:spPr/>
      <dgm:t>
        <a:bodyPr/>
        <a:lstStyle/>
        <a:p>
          <a:r>
            <a:rPr lang="es-CL" b="1" dirty="0" smtClean="0"/>
            <a:t>SECCION B: MARCO CONCEPTUAL</a:t>
          </a:r>
        </a:p>
      </dgm:t>
    </dgm:pt>
    <dgm:pt modelId="{A1083197-4D76-4778-B84A-8BE1720EACC1}" type="parTrans" cxnId="{621E977F-4B73-4534-97CA-CAD65E189593}">
      <dgm:prSet/>
      <dgm:spPr/>
      <dgm:t>
        <a:bodyPr/>
        <a:lstStyle/>
        <a:p>
          <a:endParaRPr lang="es-CL"/>
        </a:p>
      </dgm:t>
    </dgm:pt>
    <dgm:pt modelId="{C8BB8A64-0115-45FE-A71F-9CCB5349444A}" type="sibTrans" cxnId="{621E977F-4B73-4534-97CA-CAD65E189593}">
      <dgm:prSet/>
      <dgm:spPr/>
      <dgm:t>
        <a:bodyPr/>
        <a:lstStyle/>
        <a:p>
          <a:endParaRPr lang="es-CL"/>
        </a:p>
      </dgm:t>
    </dgm:pt>
    <dgm:pt modelId="{4BBBD253-106F-4359-A2E9-EA48F105B6D7}">
      <dgm:prSet/>
      <dgm:spPr/>
      <dgm:t>
        <a:bodyPr/>
        <a:lstStyle/>
        <a:p>
          <a:r>
            <a:rPr lang="es-CL" b="1" dirty="0" smtClean="0"/>
            <a:t>SECCION  D: ANTICONCEPCIÓN EN POBLACIONES ESPECÍFICAS </a:t>
          </a:r>
        </a:p>
      </dgm:t>
    </dgm:pt>
    <dgm:pt modelId="{5569DF5A-E3BA-4C4C-9098-54CBC0275838}" type="parTrans" cxnId="{722941E9-663E-482D-A407-1DFEF86B4B4E}">
      <dgm:prSet/>
      <dgm:spPr/>
      <dgm:t>
        <a:bodyPr/>
        <a:lstStyle/>
        <a:p>
          <a:endParaRPr lang="es-CL"/>
        </a:p>
      </dgm:t>
    </dgm:pt>
    <dgm:pt modelId="{39079574-283D-4722-9678-155ED2A5A810}" type="sibTrans" cxnId="{722941E9-663E-482D-A407-1DFEF86B4B4E}">
      <dgm:prSet/>
      <dgm:spPr/>
      <dgm:t>
        <a:bodyPr/>
        <a:lstStyle/>
        <a:p>
          <a:endParaRPr lang="es-CL"/>
        </a:p>
      </dgm:t>
    </dgm:pt>
    <dgm:pt modelId="{FCB12D09-BEE7-4252-B03D-FF832F1C9151}">
      <dgm:prSet/>
      <dgm:spPr/>
      <dgm:t>
        <a:bodyPr/>
        <a:lstStyle/>
        <a:p>
          <a:r>
            <a:rPr lang="es-CL" b="1" dirty="0" smtClean="0"/>
            <a:t>SECCION E: PROVISIÓN DE SERVICIOS DE REGULACIÓN DE LA FERTILIDAD</a:t>
          </a:r>
          <a:endParaRPr lang="es-CL" b="1" dirty="0"/>
        </a:p>
      </dgm:t>
    </dgm:pt>
    <dgm:pt modelId="{77ED3F61-DE4D-4953-8BA2-20D1389B9B07}" type="parTrans" cxnId="{BF9459C4-7A81-4D05-B4D8-87A25702F88B}">
      <dgm:prSet/>
      <dgm:spPr/>
      <dgm:t>
        <a:bodyPr/>
        <a:lstStyle/>
        <a:p>
          <a:endParaRPr lang="es-CL"/>
        </a:p>
      </dgm:t>
    </dgm:pt>
    <dgm:pt modelId="{06D6210A-FF4F-4FF5-A9FB-74C72264F452}" type="sibTrans" cxnId="{BF9459C4-7A81-4D05-B4D8-87A25702F88B}">
      <dgm:prSet/>
      <dgm:spPr/>
      <dgm:t>
        <a:bodyPr/>
        <a:lstStyle/>
        <a:p>
          <a:endParaRPr lang="es-CL"/>
        </a:p>
      </dgm:t>
    </dgm:pt>
    <dgm:pt modelId="{DCCA2538-AA5D-4E56-8A5C-7959A5520B5B}">
      <dgm:prSet/>
      <dgm:spPr/>
      <dgm:t>
        <a:bodyPr/>
        <a:lstStyle/>
        <a:p>
          <a:r>
            <a:rPr lang="es-ES" b="1" dirty="0" smtClean="0"/>
            <a:t>SECCION C: TECNOLOGÍA  ANTICONCEPTIVA  </a:t>
          </a:r>
          <a:endParaRPr lang="es-CL" b="1" dirty="0"/>
        </a:p>
      </dgm:t>
    </dgm:pt>
    <dgm:pt modelId="{9FEE5CF5-0F3E-4D9A-95F9-EC4BC3F77888}" type="sibTrans" cxnId="{B6CC95E6-38A3-47FF-811D-159B5678FC62}">
      <dgm:prSet/>
      <dgm:spPr/>
      <dgm:t>
        <a:bodyPr/>
        <a:lstStyle/>
        <a:p>
          <a:endParaRPr lang="es-CL"/>
        </a:p>
      </dgm:t>
    </dgm:pt>
    <dgm:pt modelId="{971E270B-FAD4-465C-86D2-F2B0C5328712}" type="parTrans" cxnId="{B6CC95E6-38A3-47FF-811D-159B5678FC62}">
      <dgm:prSet/>
      <dgm:spPr/>
      <dgm:t>
        <a:bodyPr/>
        <a:lstStyle/>
        <a:p>
          <a:endParaRPr lang="es-CL"/>
        </a:p>
      </dgm:t>
    </dgm:pt>
    <dgm:pt modelId="{C961EE99-5C0F-483F-BF6F-6B95B2E75BCB}">
      <dgm:prSet/>
      <dgm:spPr/>
      <dgm:t>
        <a:bodyPr/>
        <a:lstStyle/>
        <a:p>
          <a:r>
            <a:rPr lang="es-CL" b="1" dirty="0" smtClean="0"/>
            <a:t>ANEXOS</a:t>
          </a:r>
          <a:endParaRPr lang="es-CL" b="1" dirty="0"/>
        </a:p>
      </dgm:t>
    </dgm:pt>
    <dgm:pt modelId="{541E16EC-060E-492A-8EC7-AABAEBC92F66}" type="parTrans" cxnId="{DCFAFC33-9341-4749-A78C-28EEA06A9950}">
      <dgm:prSet/>
      <dgm:spPr/>
      <dgm:t>
        <a:bodyPr/>
        <a:lstStyle/>
        <a:p>
          <a:endParaRPr lang="es-ES_tradnl"/>
        </a:p>
      </dgm:t>
    </dgm:pt>
    <dgm:pt modelId="{4D4FF338-8C22-4E8F-8EE7-78D456E4587A}" type="sibTrans" cxnId="{DCFAFC33-9341-4749-A78C-28EEA06A9950}">
      <dgm:prSet/>
      <dgm:spPr/>
      <dgm:t>
        <a:bodyPr/>
        <a:lstStyle/>
        <a:p>
          <a:endParaRPr lang="es-ES_tradnl"/>
        </a:p>
      </dgm:t>
    </dgm:pt>
    <dgm:pt modelId="{1242E8B3-0203-4C63-AA1C-11B43AFE6564}" type="pres">
      <dgm:prSet presAssocID="{1182930A-0C82-4F4F-89F7-DAB860DA6BCA}" presName="Name0" presStyleCnt="0">
        <dgm:presLayoutVars>
          <dgm:dir/>
          <dgm:resizeHandles val="exact"/>
        </dgm:presLayoutVars>
      </dgm:prSet>
      <dgm:spPr/>
      <dgm:t>
        <a:bodyPr/>
        <a:lstStyle/>
        <a:p>
          <a:endParaRPr lang="es-CL"/>
        </a:p>
      </dgm:t>
    </dgm:pt>
    <dgm:pt modelId="{57C56E2F-52B2-497C-A02A-8E62C0DCFD18}" type="pres">
      <dgm:prSet presAssocID="{65B81D51-E200-459F-BA24-CD4E3B50B269}" presName="composite" presStyleCnt="0"/>
      <dgm:spPr/>
    </dgm:pt>
    <dgm:pt modelId="{73AE5981-CA6A-4CF1-9868-7EC651399FEF}" type="pres">
      <dgm:prSet presAssocID="{65B81D51-E200-459F-BA24-CD4E3B50B269}" presName="rect1" presStyleLbl="trAlignAcc1" presStyleIdx="0" presStyleCnt="6">
        <dgm:presLayoutVars>
          <dgm:bulletEnabled val="1"/>
        </dgm:presLayoutVars>
      </dgm:prSet>
      <dgm:spPr/>
      <dgm:t>
        <a:bodyPr/>
        <a:lstStyle/>
        <a:p>
          <a:endParaRPr lang="es-CL"/>
        </a:p>
      </dgm:t>
    </dgm:pt>
    <dgm:pt modelId="{7B858327-1CD5-40DE-AE62-4D2C05DC579E}" type="pres">
      <dgm:prSet presAssocID="{65B81D51-E200-459F-BA24-CD4E3B50B269}" presName="rect2" presStyleLbl="fgImgPlace1" presStyleIdx="0" presStyleCnt="6"/>
      <dgm:spPr>
        <a:blipFill rotWithShape="1">
          <a:blip xmlns:r="http://schemas.openxmlformats.org/officeDocument/2006/relationships" r:embed="rId1"/>
          <a:stretch>
            <a:fillRect/>
          </a:stretch>
        </a:blipFill>
      </dgm:spPr>
      <dgm:t>
        <a:bodyPr/>
        <a:lstStyle/>
        <a:p>
          <a:endParaRPr lang="es-CL"/>
        </a:p>
      </dgm:t>
    </dgm:pt>
    <dgm:pt modelId="{08B8BFC6-014D-49DD-B8FF-8D2D1E4E3E54}" type="pres">
      <dgm:prSet presAssocID="{26337236-E3DA-4329-A317-592F7D784049}" presName="sibTrans" presStyleCnt="0"/>
      <dgm:spPr/>
    </dgm:pt>
    <dgm:pt modelId="{978DB651-B33F-40CB-92A0-7C8445648185}" type="pres">
      <dgm:prSet presAssocID="{DCCA2538-AA5D-4E56-8A5C-7959A5520B5B}" presName="composite" presStyleCnt="0"/>
      <dgm:spPr/>
    </dgm:pt>
    <dgm:pt modelId="{4B72569F-D647-46D3-9895-C88F03AC983F}" type="pres">
      <dgm:prSet presAssocID="{DCCA2538-AA5D-4E56-8A5C-7959A5520B5B}" presName="rect1" presStyleLbl="trAlignAcc1" presStyleIdx="1" presStyleCnt="6" custLinFactX="-9704" custLinFactY="15088" custLinFactNeighborX="-100000" custLinFactNeighborY="100000">
        <dgm:presLayoutVars>
          <dgm:bulletEnabled val="1"/>
        </dgm:presLayoutVars>
      </dgm:prSet>
      <dgm:spPr/>
      <dgm:t>
        <a:bodyPr/>
        <a:lstStyle/>
        <a:p>
          <a:endParaRPr lang="es-CL"/>
        </a:p>
      </dgm:t>
    </dgm:pt>
    <dgm:pt modelId="{1F354949-9DE2-4CF7-9069-9F5D8EA4D530}" type="pres">
      <dgm:prSet presAssocID="{DCCA2538-AA5D-4E56-8A5C-7959A5520B5B}" presName="rect2" presStyleLbl="fgImgPlace1" presStyleIdx="1" presStyleCnt="6"/>
      <dgm:spPr>
        <a:blipFill rotWithShape="1">
          <a:blip xmlns:r="http://schemas.openxmlformats.org/officeDocument/2006/relationships" r:embed="rId1"/>
          <a:stretch>
            <a:fillRect/>
          </a:stretch>
        </a:blipFill>
      </dgm:spPr>
      <dgm:t>
        <a:bodyPr/>
        <a:lstStyle/>
        <a:p>
          <a:endParaRPr lang="es-CL"/>
        </a:p>
      </dgm:t>
    </dgm:pt>
    <dgm:pt modelId="{5631EA57-82E7-42DC-BDF3-64006AC6729E}" type="pres">
      <dgm:prSet presAssocID="{9FEE5CF5-0F3E-4D9A-95F9-EC4BC3F77888}" presName="sibTrans" presStyleCnt="0"/>
      <dgm:spPr/>
    </dgm:pt>
    <dgm:pt modelId="{D9F01140-9EA8-4DBE-801A-A49592DD211B}" type="pres">
      <dgm:prSet presAssocID="{4BBBD253-106F-4359-A2E9-EA48F105B6D7}" presName="composite" presStyleCnt="0"/>
      <dgm:spPr/>
    </dgm:pt>
    <dgm:pt modelId="{C0BD1297-35C7-437E-B458-EEC3F7AE8558}" type="pres">
      <dgm:prSet presAssocID="{4BBBD253-106F-4359-A2E9-EA48F105B6D7}" presName="rect1" presStyleLbl="trAlignAcc1" presStyleIdx="2" presStyleCnt="6" custLinFactX="11846" custLinFactNeighborX="100000">
        <dgm:presLayoutVars>
          <dgm:bulletEnabled val="1"/>
        </dgm:presLayoutVars>
      </dgm:prSet>
      <dgm:spPr/>
      <dgm:t>
        <a:bodyPr/>
        <a:lstStyle/>
        <a:p>
          <a:endParaRPr lang="es-CL"/>
        </a:p>
      </dgm:t>
    </dgm:pt>
    <dgm:pt modelId="{716F0F90-AA37-462B-B2D9-52726E62ED96}" type="pres">
      <dgm:prSet presAssocID="{4BBBD253-106F-4359-A2E9-EA48F105B6D7}" presName="rect2" presStyleLbl="fgImgPlace1" presStyleIdx="2" presStyleCnt="6"/>
      <dgm:spPr>
        <a:blipFill rotWithShape="1">
          <a:blip xmlns:r="http://schemas.openxmlformats.org/officeDocument/2006/relationships" r:embed="rId1"/>
          <a:stretch>
            <a:fillRect/>
          </a:stretch>
        </a:blipFill>
      </dgm:spPr>
      <dgm:t>
        <a:bodyPr/>
        <a:lstStyle/>
        <a:p>
          <a:endParaRPr lang="es-CL"/>
        </a:p>
      </dgm:t>
    </dgm:pt>
    <dgm:pt modelId="{88EF765B-AC2A-4963-9769-EA4AB09849E2}" type="pres">
      <dgm:prSet presAssocID="{39079574-283D-4722-9678-155ED2A5A810}" presName="sibTrans" presStyleCnt="0"/>
      <dgm:spPr/>
    </dgm:pt>
    <dgm:pt modelId="{AF80461B-B49B-4F56-8628-F363388E01A5}" type="pres">
      <dgm:prSet presAssocID="{01717CEF-E3AB-412C-BEE2-1027FED5780F}" presName="composite" presStyleCnt="0"/>
      <dgm:spPr/>
    </dgm:pt>
    <dgm:pt modelId="{20339F03-DECF-4678-A008-D65DABC26750}" type="pres">
      <dgm:prSet presAssocID="{01717CEF-E3AB-412C-BEE2-1027FED5780F}" presName="rect1" presStyleLbl="trAlignAcc1" presStyleIdx="3" presStyleCnt="6" custLinFactY="-28742" custLinFactNeighborX="-2137" custLinFactNeighborY="-100000">
        <dgm:presLayoutVars>
          <dgm:bulletEnabled val="1"/>
        </dgm:presLayoutVars>
      </dgm:prSet>
      <dgm:spPr/>
      <dgm:t>
        <a:bodyPr/>
        <a:lstStyle/>
        <a:p>
          <a:endParaRPr lang="es-CL"/>
        </a:p>
      </dgm:t>
    </dgm:pt>
    <dgm:pt modelId="{5613EFE6-4B44-4A81-8F81-234EC48A538B}" type="pres">
      <dgm:prSet presAssocID="{01717CEF-E3AB-412C-BEE2-1027FED5780F}" presName="rect2" presStyleLbl="fgImgPlace1" presStyleIdx="3" presStyleCnt="6"/>
      <dgm:spPr>
        <a:blipFill rotWithShape="1">
          <a:blip xmlns:r="http://schemas.openxmlformats.org/officeDocument/2006/relationships" r:embed="rId1"/>
          <a:stretch>
            <a:fillRect/>
          </a:stretch>
        </a:blipFill>
      </dgm:spPr>
      <dgm:t>
        <a:bodyPr/>
        <a:lstStyle/>
        <a:p>
          <a:endParaRPr lang="es-CL"/>
        </a:p>
      </dgm:t>
    </dgm:pt>
    <dgm:pt modelId="{B546B609-37A6-457C-BC7A-A26B43CCFD51}" type="pres">
      <dgm:prSet presAssocID="{C8BB8A64-0115-45FE-A71F-9CCB5349444A}" presName="sibTrans" presStyleCnt="0"/>
      <dgm:spPr/>
    </dgm:pt>
    <dgm:pt modelId="{0DDA2800-DCB7-4686-97C6-152639C8616F}" type="pres">
      <dgm:prSet presAssocID="{FCB12D09-BEE7-4252-B03D-FF832F1C9151}" presName="composite" presStyleCnt="0"/>
      <dgm:spPr/>
    </dgm:pt>
    <dgm:pt modelId="{8EDA9D08-D4BF-4733-B4AB-30694B5789E8}" type="pres">
      <dgm:prSet presAssocID="{FCB12D09-BEE7-4252-B03D-FF832F1C9151}" presName="rect1" presStyleLbl="trAlignAcc1" presStyleIdx="4" presStyleCnt="6" custLinFactNeighborX="228" custLinFactNeighborY="-6421">
        <dgm:presLayoutVars>
          <dgm:bulletEnabled val="1"/>
        </dgm:presLayoutVars>
      </dgm:prSet>
      <dgm:spPr/>
      <dgm:t>
        <a:bodyPr/>
        <a:lstStyle/>
        <a:p>
          <a:endParaRPr lang="es-CL"/>
        </a:p>
      </dgm:t>
    </dgm:pt>
    <dgm:pt modelId="{CB7F1FF6-0F11-4A94-BB2E-4A0D2ACC7873}" type="pres">
      <dgm:prSet presAssocID="{FCB12D09-BEE7-4252-B03D-FF832F1C9151}" presName="rect2" presStyleLbl="fgImgPlace1" presStyleIdx="4" presStyleCnt="6" custLinFactX="-100000" custLinFactNeighborX="-141056"/>
      <dgm:spPr>
        <a:blipFill rotWithShape="1">
          <a:blip xmlns:r="http://schemas.openxmlformats.org/officeDocument/2006/relationships" r:embed="rId1"/>
          <a:stretch>
            <a:fillRect/>
          </a:stretch>
        </a:blipFill>
      </dgm:spPr>
      <dgm:t>
        <a:bodyPr/>
        <a:lstStyle/>
        <a:p>
          <a:endParaRPr lang="es-CL"/>
        </a:p>
      </dgm:t>
    </dgm:pt>
    <dgm:pt modelId="{081D8DDB-2B5D-4093-8AE5-A0B756C51A8E}" type="pres">
      <dgm:prSet presAssocID="{06D6210A-FF4F-4FF5-A9FB-74C72264F452}" presName="sibTrans" presStyleCnt="0"/>
      <dgm:spPr/>
    </dgm:pt>
    <dgm:pt modelId="{58F7C379-6216-4B48-8B77-2CC0798C09D7}" type="pres">
      <dgm:prSet presAssocID="{C961EE99-5C0F-483F-BF6F-6B95B2E75BCB}" presName="composite" presStyleCnt="0"/>
      <dgm:spPr/>
    </dgm:pt>
    <dgm:pt modelId="{BA10D5EC-BED7-4383-B1BE-5B2D0FBFAF61}" type="pres">
      <dgm:prSet presAssocID="{C961EE99-5C0F-483F-BF6F-6B95B2E75BCB}" presName="rect1" presStyleLbl="trAlignAcc1" presStyleIdx="5" presStyleCnt="6" custLinFactNeighborX="-1869" custLinFactNeighborY="-6421">
        <dgm:presLayoutVars>
          <dgm:bulletEnabled val="1"/>
        </dgm:presLayoutVars>
      </dgm:prSet>
      <dgm:spPr/>
      <dgm:t>
        <a:bodyPr/>
        <a:lstStyle/>
        <a:p>
          <a:endParaRPr lang="es-ES_tradnl"/>
        </a:p>
      </dgm:t>
    </dgm:pt>
    <dgm:pt modelId="{A40CA34D-C1C9-4793-940B-1D6772125B3B}" type="pres">
      <dgm:prSet presAssocID="{C961EE99-5C0F-483F-BF6F-6B95B2E75BCB}" presName="rect2" presStyleLbl="fgImgPlace1" presStyleIdx="5" presStyleCnt="6"/>
      <dgm:spPr>
        <a:blipFill rotWithShape="1">
          <a:blip xmlns:r="http://schemas.openxmlformats.org/officeDocument/2006/relationships" r:embed="rId1"/>
          <a:stretch>
            <a:fillRect/>
          </a:stretch>
        </a:blipFill>
      </dgm:spPr>
      <dgm:t>
        <a:bodyPr/>
        <a:lstStyle/>
        <a:p>
          <a:endParaRPr lang="es-CL"/>
        </a:p>
      </dgm:t>
    </dgm:pt>
  </dgm:ptLst>
  <dgm:cxnLst>
    <dgm:cxn modelId="{722941E9-663E-482D-A407-1DFEF86B4B4E}" srcId="{1182930A-0C82-4F4F-89F7-DAB860DA6BCA}" destId="{4BBBD253-106F-4359-A2E9-EA48F105B6D7}" srcOrd="2" destOrd="0" parTransId="{5569DF5A-E3BA-4C4C-9098-54CBC0275838}" sibTransId="{39079574-283D-4722-9678-155ED2A5A810}"/>
    <dgm:cxn modelId="{24457A5F-595C-4974-B06C-E31577AB5529}" type="presOf" srcId="{C961EE99-5C0F-483F-BF6F-6B95B2E75BCB}" destId="{BA10D5EC-BED7-4383-B1BE-5B2D0FBFAF61}" srcOrd="0" destOrd="0" presId="urn:microsoft.com/office/officeart/2008/layout/PictureStrips"/>
    <dgm:cxn modelId="{B3CD589F-A118-4C0F-A152-42A7D6D10D1E}" type="presOf" srcId="{FCB12D09-BEE7-4252-B03D-FF832F1C9151}" destId="{8EDA9D08-D4BF-4733-B4AB-30694B5789E8}" srcOrd="0" destOrd="0" presId="urn:microsoft.com/office/officeart/2008/layout/PictureStrips"/>
    <dgm:cxn modelId="{E97EE016-E95A-446A-B4B0-12A31D10D5E9}" type="presOf" srcId="{01717CEF-E3AB-412C-BEE2-1027FED5780F}" destId="{20339F03-DECF-4678-A008-D65DABC26750}" srcOrd="0" destOrd="0" presId="urn:microsoft.com/office/officeart/2008/layout/PictureStrips"/>
    <dgm:cxn modelId="{621E977F-4B73-4534-97CA-CAD65E189593}" srcId="{1182930A-0C82-4F4F-89F7-DAB860DA6BCA}" destId="{01717CEF-E3AB-412C-BEE2-1027FED5780F}" srcOrd="3" destOrd="0" parTransId="{A1083197-4D76-4778-B84A-8BE1720EACC1}" sibTransId="{C8BB8A64-0115-45FE-A71F-9CCB5349444A}"/>
    <dgm:cxn modelId="{B6CC95E6-38A3-47FF-811D-159B5678FC62}" srcId="{1182930A-0C82-4F4F-89F7-DAB860DA6BCA}" destId="{DCCA2538-AA5D-4E56-8A5C-7959A5520B5B}" srcOrd="1" destOrd="0" parTransId="{971E270B-FAD4-465C-86D2-F2B0C5328712}" sibTransId="{9FEE5CF5-0F3E-4D9A-95F9-EC4BC3F77888}"/>
    <dgm:cxn modelId="{4B21DC9E-9663-429E-8B20-250766760191}" type="presOf" srcId="{65B81D51-E200-459F-BA24-CD4E3B50B269}" destId="{73AE5981-CA6A-4CF1-9868-7EC651399FEF}" srcOrd="0" destOrd="0" presId="urn:microsoft.com/office/officeart/2008/layout/PictureStrips"/>
    <dgm:cxn modelId="{BF9459C4-7A81-4D05-B4D8-87A25702F88B}" srcId="{1182930A-0C82-4F4F-89F7-DAB860DA6BCA}" destId="{FCB12D09-BEE7-4252-B03D-FF832F1C9151}" srcOrd="4" destOrd="0" parTransId="{77ED3F61-DE4D-4953-8BA2-20D1389B9B07}" sibTransId="{06D6210A-FF4F-4FF5-A9FB-74C72264F452}"/>
    <dgm:cxn modelId="{245053A5-015C-4DBD-9DC2-5F1B0324E2BC}" type="presOf" srcId="{4BBBD253-106F-4359-A2E9-EA48F105B6D7}" destId="{C0BD1297-35C7-437E-B458-EEC3F7AE8558}" srcOrd="0" destOrd="0" presId="urn:microsoft.com/office/officeart/2008/layout/PictureStrips"/>
    <dgm:cxn modelId="{551DB811-9754-4B88-A911-D71050CE1F47}" type="presOf" srcId="{1182930A-0C82-4F4F-89F7-DAB860DA6BCA}" destId="{1242E8B3-0203-4C63-AA1C-11B43AFE6564}" srcOrd="0" destOrd="0" presId="urn:microsoft.com/office/officeart/2008/layout/PictureStrips"/>
    <dgm:cxn modelId="{A8E2A26B-7492-474B-9123-F79E0C825FB8}" srcId="{1182930A-0C82-4F4F-89F7-DAB860DA6BCA}" destId="{65B81D51-E200-459F-BA24-CD4E3B50B269}" srcOrd="0" destOrd="0" parTransId="{A4EA9D40-CC72-43E1-A44E-26658DFFD365}" sibTransId="{26337236-E3DA-4329-A317-592F7D784049}"/>
    <dgm:cxn modelId="{DCFAFC33-9341-4749-A78C-28EEA06A9950}" srcId="{1182930A-0C82-4F4F-89F7-DAB860DA6BCA}" destId="{C961EE99-5C0F-483F-BF6F-6B95B2E75BCB}" srcOrd="5" destOrd="0" parTransId="{541E16EC-060E-492A-8EC7-AABAEBC92F66}" sibTransId="{4D4FF338-8C22-4E8F-8EE7-78D456E4587A}"/>
    <dgm:cxn modelId="{933F690E-C144-45BC-8352-5453A95D15C1}" type="presOf" srcId="{DCCA2538-AA5D-4E56-8A5C-7959A5520B5B}" destId="{4B72569F-D647-46D3-9895-C88F03AC983F}" srcOrd="0" destOrd="0" presId="urn:microsoft.com/office/officeart/2008/layout/PictureStrips"/>
    <dgm:cxn modelId="{E13027F5-D048-4068-8A0D-01F23EDC75B6}" type="presParOf" srcId="{1242E8B3-0203-4C63-AA1C-11B43AFE6564}" destId="{57C56E2F-52B2-497C-A02A-8E62C0DCFD18}" srcOrd="0" destOrd="0" presId="urn:microsoft.com/office/officeart/2008/layout/PictureStrips"/>
    <dgm:cxn modelId="{FED478F7-23BB-45C5-A1CA-78C7C9D0C31D}" type="presParOf" srcId="{57C56E2F-52B2-497C-A02A-8E62C0DCFD18}" destId="{73AE5981-CA6A-4CF1-9868-7EC651399FEF}" srcOrd="0" destOrd="0" presId="urn:microsoft.com/office/officeart/2008/layout/PictureStrips"/>
    <dgm:cxn modelId="{A66DC496-A620-4A56-808D-156E0DFB57D1}" type="presParOf" srcId="{57C56E2F-52B2-497C-A02A-8E62C0DCFD18}" destId="{7B858327-1CD5-40DE-AE62-4D2C05DC579E}" srcOrd="1" destOrd="0" presId="urn:microsoft.com/office/officeart/2008/layout/PictureStrips"/>
    <dgm:cxn modelId="{95AC4B76-39A5-490D-ABAA-9DD9042CD4BD}" type="presParOf" srcId="{1242E8B3-0203-4C63-AA1C-11B43AFE6564}" destId="{08B8BFC6-014D-49DD-B8FF-8D2D1E4E3E54}" srcOrd="1" destOrd="0" presId="urn:microsoft.com/office/officeart/2008/layout/PictureStrips"/>
    <dgm:cxn modelId="{0166F348-D1F7-48FC-8839-272E796A1EA5}" type="presParOf" srcId="{1242E8B3-0203-4C63-AA1C-11B43AFE6564}" destId="{978DB651-B33F-40CB-92A0-7C8445648185}" srcOrd="2" destOrd="0" presId="urn:microsoft.com/office/officeart/2008/layout/PictureStrips"/>
    <dgm:cxn modelId="{F6D6610F-BE28-4176-A852-AECBCDF13AA3}" type="presParOf" srcId="{978DB651-B33F-40CB-92A0-7C8445648185}" destId="{4B72569F-D647-46D3-9895-C88F03AC983F}" srcOrd="0" destOrd="0" presId="urn:microsoft.com/office/officeart/2008/layout/PictureStrips"/>
    <dgm:cxn modelId="{E829B6A6-476B-42F9-BEE4-29DCE1FD8D1F}" type="presParOf" srcId="{978DB651-B33F-40CB-92A0-7C8445648185}" destId="{1F354949-9DE2-4CF7-9069-9F5D8EA4D530}" srcOrd="1" destOrd="0" presId="urn:microsoft.com/office/officeart/2008/layout/PictureStrips"/>
    <dgm:cxn modelId="{09C8E1A7-844E-41EF-AB81-9D5A91BFB1B4}" type="presParOf" srcId="{1242E8B3-0203-4C63-AA1C-11B43AFE6564}" destId="{5631EA57-82E7-42DC-BDF3-64006AC6729E}" srcOrd="3" destOrd="0" presId="urn:microsoft.com/office/officeart/2008/layout/PictureStrips"/>
    <dgm:cxn modelId="{723FB573-96B2-461F-93B6-268F5DD5164C}" type="presParOf" srcId="{1242E8B3-0203-4C63-AA1C-11B43AFE6564}" destId="{D9F01140-9EA8-4DBE-801A-A49592DD211B}" srcOrd="4" destOrd="0" presId="urn:microsoft.com/office/officeart/2008/layout/PictureStrips"/>
    <dgm:cxn modelId="{324D8E27-ECBA-4CF8-9F78-F9DF984340B3}" type="presParOf" srcId="{D9F01140-9EA8-4DBE-801A-A49592DD211B}" destId="{C0BD1297-35C7-437E-B458-EEC3F7AE8558}" srcOrd="0" destOrd="0" presId="urn:microsoft.com/office/officeart/2008/layout/PictureStrips"/>
    <dgm:cxn modelId="{7226F8ED-8C1D-4D85-97D2-9660FF9B7E64}" type="presParOf" srcId="{D9F01140-9EA8-4DBE-801A-A49592DD211B}" destId="{716F0F90-AA37-462B-B2D9-52726E62ED96}" srcOrd="1" destOrd="0" presId="urn:microsoft.com/office/officeart/2008/layout/PictureStrips"/>
    <dgm:cxn modelId="{C10A75E8-E2F6-425B-9980-E4B783943E88}" type="presParOf" srcId="{1242E8B3-0203-4C63-AA1C-11B43AFE6564}" destId="{88EF765B-AC2A-4963-9769-EA4AB09849E2}" srcOrd="5" destOrd="0" presId="urn:microsoft.com/office/officeart/2008/layout/PictureStrips"/>
    <dgm:cxn modelId="{D1C2445A-2F1A-4DEA-ADD0-13A883D023E9}" type="presParOf" srcId="{1242E8B3-0203-4C63-AA1C-11B43AFE6564}" destId="{AF80461B-B49B-4F56-8628-F363388E01A5}" srcOrd="6" destOrd="0" presId="urn:microsoft.com/office/officeart/2008/layout/PictureStrips"/>
    <dgm:cxn modelId="{4B42A5C0-C9CF-42F7-92AD-0B48611F730F}" type="presParOf" srcId="{AF80461B-B49B-4F56-8628-F363388E01A5}" destId="{20339F03-DECF-4678-A008-D65DABC26750}" srcOrd="0" destOrd="0" presId="urn:microsoft.com/office/officeart/2008/layout/PictureStrips"/>
    <dgm:cxn modelId="{83006177-E374-42FE-B7ED-AA22583BE2C6}" type="presParOf" srcId="{AF80461B-B49B-4F56-8628-F363388E01A5}" destId="{5613EFE6-4B44-4A81-8F81-234EC48A538B}" srcOrd="1" destOrd="0" presId="urn:microsoft.com/office/officeart/2008/layout/PictureStrips"/>
    <dgm:cxn modelId="{8C65C36F-1EFC-42D0-B09B-962A88E98645}" type="presParOf" srcId="{1242E8B3-0203-4C63-AA1C-11B43AFE6564}" destId="{B546B609-37A6-457C-BC7A-A26B43CCFD51}" srcOrd="7" destOrd="0" presId="urn:microsoft.com/office/officeart/2008/layout/PictureStrips"/>
    <dgm:cxn modelId="{7A5D505E-D359-4A49-8137-C87656ADDB61}" type="presParOf" srcId="{1242E8B3-0203-4C63-AA1C-11B43AFE6564}" destId="{0DDA2800-DCB7-4686-97C6-152639C8616F}" srcOrd="8" destOrd="0" presId="urn:microsoft.com/office/officeart/2008/layout/PictureStrips"/>
    <dgm:cxn modelId="{320C0360-0E4D-4AE2-9CF1-BDA22DFCC41A}" type="presParOf" srcId="{0DDA2800-DCB7-4686-97C6-152639C8616F}" destId="{8EDA9D08-D4BF-4733-B4AB-30694B5789E8}" srcOrd="0" destOrd="0" presId="urn:microsoft.com/office/officeart/2008/layout/PictureStrips"/>
    <dgm:cxn modelId="{F0E65A06-8AC8-4EE4-9C51-A60E740BB55D}" type="presParOf" srcId="{0DDA2800-DCB7-4686-97C6-152639C8616F}" destId="{CB7F1FF6-0F11-4A94-BB2E-4A0D2ACC7873}" srcOrd="1" destOrd="0" presId="urn:microsoft.com/office/officeart/2008/layout/PictureStrips"/>
    <dgm:cxn modelId="{44E730CB-7884-4C6E-B0CB-563A631743BA}" type="presParOf" srcId="{1242E8B3-0203-4C63-AA1C-11B43AFE6564}" destId="{081D8DDB-2B5D-4093-8AE5-A0B756C51A8E}" srcOrd="9" destOrd="0" presId="urn:microsoft.com/office/officeart/2008/layout/PictureStrips"/>
    <dgm:cxn modelId="{5AD89D5A-323E-4F03-80C2-F81365A75514}" type="presParOf" srcId="{1242E8B3-0203-4C63-AA1C-11B43AFE6564}" destId="{58F7C379-6216-4B48-8B77-2CC0798C09D7}" srcOrd="10" destOrd="0" presId="urn:microsoft.com/office/officeart/2008/layout/PictureStrips"/>
    <dgm:cxn modelId="{0217C59C-5053-410F-AF60-E7747A89FAE7}" type="presParOf" srcId="{58F7C379-6216-4B48-8B77-2CC0798C09D7}" destId="{BA10D5EC-BED7-4383-B1BE-5B2D0FBFAF61}" srcOrd="0" destOrd="0" presId="urn:microsoft.com/office/officeart/2008/layout/PictureStrips"/>
    <dgm:cxn modelId="{B4033E61-1411-40DD-BD1D-5D023258BE32}" type="presParOf" srcId="{58F7C379-6216-4B48-8B77-2CC0798C09D7}" destId="{A40CA34D-C1C9-4793-940B-1D6772125B3B}"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EEE702-572A-4D03-9B6E-54DC5563BDDD}">
      <dsp:nvSpPr>
        <dsp:cNvPr id="0" name=""/>
        <dsp:cNvSpPr/>
      </dsp:nvSpPr>
      <dsp:spPr>
        <a:xfrm rot="5400000">
          <a:off x="567364" y="1746974"/>
          <a:ext cx="491561" cy="559625"/>
        </a:xfrm>
        <a:prstGeom prst="bentUpArrow">
          <a:avLst>
            <a:gd name="adj1" fmla="val 32840"/>
            <a:gd name="adj2" fmla="val 25000"/>
            <a:gd name="adj3" fmla="val 35780"/>
          </a:avLst>
        </a:prstGeom>
        <a:solidFill>
          <a:schemeClr val="accent6">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CA6BD7C-E060-4E48-A7AB-781BD5A20460}">
      <dsp:nvSpPr>
        <dsp:cNvPr id="0" name=""/>
        <dsp:cNvSpPr/>
      </dsp:nvSpPr>
      <dsp:spPr>
        <a:xfrm>
          <a:off x="110959" y="604863"/>
          <a:ext cx="2387909" cy="1201065"/>
        </a:xfrm>
        <a:prstGeom prst="roundRect">
          <a:avLst>
            <a:gd name="adj" fmla="val 1667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CL" sz="2200" kern="1200" dirty="0" smtClean="0"/>
            <a:t>Control de la natalidad</a:t>
          </a:r>
          <a:endParaRPr lang="es-CL" sz="2200" kern="1200" dirty="0"/>
        </a:p>
      </dsp:txBody>
      <dsp:txXfrm>
        <a:off x="169601" y="663505"/>
        <a:ext cx="2270625" cy="1083781"/>
      </dsp:txXfrm>
    </dsp:sp>
    <dsp:sp modelId="{EA989AC8-524D-4A5D-96D7-46026BCC333E}">
      <dsp:nvSpPr>
        <dsp:cNvPr id="0" name=""/>
        <dsp:cNvSpPr/>
      </dsp:nvSpPr>
      <dsp:spPr>
        <a:xfrm>
          <a:off x="1611519" y="1310434"/>
          <a:ext cx="601844" cy="468153"/>
        </a:xfrm>
        <a:prstGeom prst="rect">
          <a:avLst/>
        </a:prstGeom>
        <a:noFill/>
        <a:ln>
          <a:noFill/>
        </a:ln>
        <a:effectLst/>
      </dsp:spPr>
      <dsp:style>
        <a:lnRef idx="0">
          <a:scrgbClr r="0" g="0" b="0"/>
        </a:lnRef>
        <a:fillRef idx="0">
          <a:scrgbClr r="0" g="0" b="0"/>
        </a:fillRef>
        <a:effectRef idx="0">
          <a:scrgbClr r="0" g="0" b="0"/>
        </a:effectRef>
        <a:fontRef idx="minor"/>
      </dsp:style>
    </dsp:sp>
    <dsp:sp modelId="{55383E9E-230B-4948-88EC-D80AA8B5C8C9}">
      <dsp:nvSpPr>
        <dsp:cNvPr id="0" name=""/>
        <dsp:cNvSpPr/>
      </dsp:nvSpPr>
      <dsp:spPr>
        <a:xfrm rot="5400000">
          <a:off x="1618208" y="3012910"/>
          <a:ext cx="491561" cy="559625"/>
        </a:xfrm>
        <a:prstGeom prst="bentUpArrow">
          <a:avLst>
            <a:gd name="adj1" fmla="val 32840"/>
            <a:gd name="adj2" fmla="val 25000"/>
            <a:gd name="adj3" fmla="val 35780"/>
          </a:avLst>
        </a:prstGeom>
        <a:solidFill>
          <a:schemeClr val="accent6">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42BE8A3-AA8E-4884-9D54-88462ACC43EA}">
      <dsp:nvSpPr>
        <dsp:cNvPr id="0" name=""/>
        <dsp:cNvSpPr/>
      </dsp:nvSpPr>
      <dsp:spPr>
        <a:xfrm>
          <a:off x="1198519" y="1913751"/>
          <a:ext cx="3009030" cy="1064745"/>
        </a:xfrm>
        <a:prstGeom prst="roundRect">
          <a:avLst>
            <a:gd name="adj" fmla="val 16670"/>
          </a:avLst>
        </a:prstGeom>
        <a:solidFill>
          <a:schemeClr val="accent5">
            <a:hueOff val="-6490031"/>
            <a:satOff val="3463"/>
            <a:lumOff val="-150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CL" sz="2200" kern="1200" dirty="0" smtClean="0"/>
            <a:t>Planificación familiar / paternidad responsable</a:t>
          </a:r>
          <a:endParaRPr lang="es-CL" sz="2200" kern="1200" dirty="0"/>
        </a:p>
      </dsp:txBody>
      <dsp:txXfrm>
        <a:off x="1250505" y="1965737"/>
        <a:ext cx="2905058" cy="960773"/>
      </dsp:txXfrm>
    </dsp:sp>
    <dsp:sp modelId="{391C2EE4-EEAE-4522-BEA3-153CFF92BE85}">
      <dsp:nvSpPr>
        <dsp:cNvPr id="0" name=""/>
        <dsp:cNvSpPr/>
      </dsp:nvSpPr>
      <dsp:spPr>
        <a:xfrm>
          <a:off x="3068277" y="2203854"/>
          <a:ext cx="601844" cy="468153"/>
        </a:xfrm>
        <a:prstGeom prst="rect">
          <a:avLst/>
        </a:prstGeom>
        <a:noFill/>
        <a:ln>
          <a:noFill/>
        </a:ln>
        <a:effectLst/>
      </dsp:spPr>
      <dsp:style>
        <a:lnRef idx="0">
          <a:scrgbClr r="0" g="0" b="0"/>
        </a:lnRef>
        <a:fillRef idx="0">
          <a:scrgbClr r="0" g="0" b="0"/>
        </a:fillRef>
        <a:effectRef idx="0">
          <a:scrgbClr r="0" g="0" b="0"/>
        </a:effectRef>
        <a:fontRef idx="minor"/>
      </dsp:style>
    </dsp:sp>
    <dsp:sp modelId="{7E362216-DDA8-4997-BE4E-A66FB57D740E}">
      <dsp:nvSpPr>
        <dsp:cNvPr id="0" name=""/>
        <dsp:cNvSpPr/>
      </dsp:nvSpPr>
      <dsp:spPr>
        <a:xfrm>
          <a:off x="2228013" y="3224311"/>
          <a:ext cx="2524512" cy="1153001"/>
        </a:xfrm>
        <a:prstGeom prst="roundRect">
          <a:avLst>
            <a:gd name="adj" fmla="val 16670"/>
          </a:avLst>
        </a:prstGeom>
        <a:solidFill>
          <a:schemeClr val="accent5">
            <a:hueOff val="-12980063"/>
            <a:satOff val="6926"/>
            <a:lumOff val="-3019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CL" sz="2200" kern="1200" dirty="0" smtClean="0"/>
            <a:t>Regulación de la fertilidad</a:t>
          </a:r>
          <a:endParaRPr lang="es-CL" sz="2200" kern="1200" dirty="0"/>
        </a:p>
      </dsp:txBody>
      <dsp:txXfrm>
        <a:off x="2284308" y="3280606"/>
        <a:ext cx="2411922" cy="10404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DDAD37-4932-4A08-98BA-EF56399BF04D}">
      <dsp:nvSpPr>
        <dsp:cNvPr id="0" name=""/>
        <dsp:cNvSpPr/>
      </dsp:nvSpPr>
      <dsp:spPr>
        <a:xfrm>
          <a:off x="440055" y="1176298"/>
          <a:ext cx="4010405" cy="2183907"/>
        </a:xfrm>
        <a:prstGeom prst="rightArrow">
          <a:avLst>
            <a:gd name="adj1" fmla="val 70000"/>
            <a:gd name="adj2" fmla="val 50000"/>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180" tIns="10795" rIns="21590" bIns="10795" numCol="1" spcCol="1270" anchor="ctr" anchorCtr="0">
          <a:noAutofit/>
        </a:bodyPr>
        <a:lstStyle/>
        <a:p>
          <a:pPr marL="171450" lvl="1" indent="-171450" algn="l" defTabSz="755650">
            <a:lnSpc>
              <a:spcPct val="90000"/>
            </a:lnSpc>
            <a:spcBef>
              <a:spcPct val="0"/>
            </a:spcBef>
            <a:spcAft>
              <a:spcPct val="15000"/>
            </a:spcAft>
            <a:buChar char="••"/>
          </a:pPr>
          <a:endParaRPr lang="es-CL" sz="1700" kern="1200" dirty="0"/>
        </a:p>
        <a:p>
          <a:pPr marL="171450" lvl="1" indent="-171450" algn="l" defTabSz="755650">
            <a:lnSpc>
              <a:spcPct val="90000"/>
            </a:lnSpc>
            <a:spcBef>
              <a:spcPct val="0"/>
            </a:spcBef>
            <a:spcAft>
              <a:spcPct val="15000"/>
            </a:spcAft>
            <a:buChar char="••"/>
          </a:pPr>
          <a:endParaRPr lang="es-CL" sz="1700" kern="1200" dirty="0"/>
        </a:p>
        <a:p>
          <a:pPr marL="171450" lvl="1" indent="-171450" algn="l" defTabSz="755650">
            <a:lnSpc>
              <a:spcPct val="90000"/>
            </a:lnSpc>
            <a:spcBef>
              <a:spcPct val="0"/>
            </a:spcBef>
            <a:spcAft>
              <a:spcPct val="15000"/>
            </a:spcAft>
            <a:buChar char="••"/>
          </a:pPr>
          <a:r>
            <a:rPr lang="es-CL" sz="1700" b="1" kern="1200" dirty="0" smtClean="0"/>
            <a:t>Movilización de la Sociedad Civil y Grupos Profesionales</a:t>
          </a:r>
          <a:endParaRPr lang="es-CL" sz="1700" b="1" kern="1200" dirty="0"/>
        </a:p>
      </dsp:txBody>
      <dsp:txXfrm>
        <a:off x="1442657" y="1503884"/>
        <a:ext cx="2243437" cy="1528735"/>
      </dsp:txXfrm>
    </dsp:sp>
    <dsp:sp modelId="{F29AAAE4-FDCA-4146-BC01-9F89A760EB22}">
      <dsp:nvSpPr>
        <dsp:cNvPr id="0" name=""/>
        <dsp:cNvSpPr/>
      </dsp:nvSpPr>
      <dsp:spPr>
        <a:xfrm>
          <a:off x="39812" y="1477101"/>
          <a:ext cx="1582301" cy="1582301"/>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035" tIns="26035" rIns="26035" bIns="26035" numCol="1" spcCol="1270" anchor="ctr" anchorCtr="0">
          <a:noAutofit/>
        </a:bodyPr>
        <a:lstStyle/>
        <a:p>
          <a:pPr lvl="0" algn="ctr" defTabSz="1822450">
            <a:lnSpc>
              <a:spcPct val="90000"/>
            </a:lnSpc>
            <a:spcBef>
              <a:spcPct val="0"/>
            </a:spcBef>
            <a:spcAft>
              <a:spcPct val="35000"/>
            </a:spcAft>
          </a:pPr>
          <a:r>
            <a:rPr lang="es-CL" sz="4100" kern="1200" dirty="0" smtClean="0"/>
            <a:t>2008</a:t>
          </a:r>
          <a:endParaRPr lang="es-CL" sz="4100" kern="1200" dirty="0"/>
        </a:p>
      </dsp:txBody>
      <dsp:txXfrm>
        <a:off x="271535" y="1708824"/>
        <a:ext cx="1118855" cy="1118855"/>
      </dsp:txXfrm>
    </dsp:sp>
    <dsp:sp modelId="{60BEAAD9-343B-4D78-A095-1D59E5A819B6}">
      <dsp:nvSpPr>
        <dsp:cNvPr id="0" name=""/>
        <dsp:cNvSpPr/>
      </dsp:nvSpPr>
      <dsp:spPr>
        <a:xfrm>
          <a:off x="5369873" y="1246741"/>
          <a:ext cx="3164602" cy="2043021"/>
        </a:xfrm>
        <a:prstGeom prst="rightArrow">
          <a:avLst>
            <a:gd name="adj1" fmla="val 70000"/>
            <a:gd name="adj2" fmla="val 50000"/>
          </a:avLst>
        </a:prstGeom>
        <a:solidFill>
          <a:schemeClr val="accent2">
            <a:lumMod val="20000"/>
            <a:lumOff val="80000"/>
          </a:schemeClr>
        </a:solidFill>
        <a:ln w="25400" cap="flat" cmpd="sng" algn="ctr">
          <a:solidFill>
            <a:schemeClr val="accent4">
              <a:tint val="40000"/>
              <a:alpha val="90000"/>
              <a:hueOff val="13165226"/>
              <a:satOff val="32681"/>
              <a:lumOff val="1233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180" tIns="10795" rIns="21590" bIns="10795" numCol="1" spcCol="1270" anchor="ctr" anchorCtr="0">
          <a:noAutofit/>
        </a:bodyPr>
        <a:lstStyle/>
        <a:p>
          <a:pPr lvl="0" algn="ctr" defTabSz="755650">
            <a:lnSpc>
              <a:spcPct val="90000"/>
            </a:lnSpc>
            <a:spcBef>
              <a:spcPct val="0"/>
            </a:spcBef>
            <a:spcAft>
              <a:spcPts val="0"/>
            </a:spcAft>
          </a:pPr>
          <a:r>
            <a:rPr lang="es-CL" sz="1700" b="1" kern="1200" dirty="0" smtClean="0">
              <a:solidFill>
                <a:schemeClr val="tx1"/>
              </a:solidFill>
            </a:rPr>
            <a:t>Promulgación</a:t>
          </a:r>
        </a:p>
        <a:p>
          <a:pPr lvl="0" algn="ctr" defTabSz="755650">
            <a:lnSpc>
              <a:spcPct val="90000"/>
            </a:lnSpc>
            <a:spcBef>
              <a:spcPct val="0"/>
            </a:spcBef>
            <a:spcAft>
              <a:spcPts val="0"/>
            </a:spcAft>
          </a:pPr>
          <a:r>
            <a:rPr lang="es-CL" sz="1700" b="1" kern="1200" dirty="0" smtClean="0">
              <a:solidFill>
                <a:schemeClr val="tx1"/>
              </a:solidFill>
            </a:rPr>
            <a:t>de la  Ley 20.418</a:t>
          </a:r>
          <a:endParaRPr lang="es-CL" sz="1700" b="1" kern="1200" dirty="0">
            <a:solidFill>
              <a:schemeClr val="tx1"/>
            </a:solidFill>
          </a:endParaRPr>
        </a:p>
      </dsp:txBody>
      <dsp:txXfrm>
        <a:off x="6161023" y="1553194"/>
        <a:ext cx="1658394" cy="1430115"/>
      </dsp:txXfrm>
    </dsp:sp>
    <dsp:sp modelId="{0328ECF0-3B54-4101-B029-D2290DF39F69}">
      <dsp:nvSpPr>
        <dsp:cNvPr id="0" name=""/>
        <dsp:cNvSpPr/>
      </dsp:nvSpPr>
      <dsp:spPr>
        <a:xfrm>
          <a:off x="4578722" y="1477101"/>
          <a:ext cx="1582301" cy="1582301"/>
        </a:xfrm>
        <a:prstGeom prst="ellipse">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035" tIns="26035" rIns="26035" bIns="26035" numCol="1" spcCol="1270" anchor="ctr" anchorCtr="0">
          <a:noAutofit/>
        </a:bodyPr>
        <a:lstStyle/>
        <a:p>
          <a:pPr lvl="0" algn="ctr" defTabSz="1822450">
            <a:lnSpc>
              <a:spcPct val="90000"/>
            </a:lnSpc>
            <a:spcBef>
              <a:spcPct val="0"/>
            </a:spcBef>
            <a:spcAft>
              <a:spcPct val="35000"/>
            </a:spcAft>
          </a:pPr>
          <a:r>
            <a:rPr lang="es-CL" sz="4100" kern="1200" dirty="0" smtClean="0"/>
            <a:t>2010</a:t>
          </a:r>
          <a:endParaRPr lang="es-CL" sz="4100" kern="1200" dirty="0"/>
        </a:p>
      </dsp:txBody>
      <dsp:txXfrm>
        <a:off x="4810445" y="1708824"/>
        <a:ext cx="1118855" cy="111885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200DB0-4D88-496A-9F2B-C9A5B2445935}">
      <dsp:nvSpPr>
        <dsp:cNvPr id="0" name=""/>
        <dsp:cNvSpPr/>
      </dsp:nvSpPr>
      <dsp:spPr>
        <a:xfrm>
          <a:off x="27" y="949685"/>
          <a:ext cx="2650535" cy="777600"/>
        </a:xfrm>
        <a:prstGeom prst="rect">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lvl="0" algn="ctr" defTabSz="1200150">
            <a:lnSpc>
              <a:spcPct val="90000"/>
            </a:lnSpc>
            <a:spcBef>
              <a:spcPct val="0"/>
            </a:spcBef>
            <a:spcAft>
              <a:spcPct val="35000"/>
            </a:spcAft>
          </a:pPr>
          <a:r>
            <a:rPr lang="es-ES" sz="2700" kern="1200" dirty="0" smtClean="0"/>
            <a:t>Medida 29</a:t>
          </a:r>
          <a:endParaRPr lang="es-ES" sz="2700" kern="1200" dirty="0"/>
        </a:p>
      </dsp:txBody>
      <dsp:txXfrm>
        <a:off x="27" y="949685"/>
        <a:ext cx="2650535" cy="777600"/>
      </dsp:txXfrm>
    </dsp:sp>
    <dsp:sp modelId="{0B06FA7C-4723-4280-86C3-4C8982DC2FD9}">
      <dsp:nvSpPr>
        <dsp:cNvPr id="0" name=""/>
        <dsp:cNvSpPr/>
      </dsp:nvSpPr>
      <dsp:spPr>
        <a:xfrm>
          <a:off x="27" y="1727285"/>
          <a:ext cx="2650535" cy="1519357"/>
        </a:xfrm>
        <a:prstGeom prst="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a:lnSpc>
              <a:spcPct val="90000"/>
            </a:lnSpc>
            <a:spcBef>
              <a:spcPct val="0"/>
            </a:spcBef>
            <a:spcAft>
              <a:spcPct val="15000"/>
            </a:spcAft>
            <a:buChar char="••"/>
          </a:pPr>
          <a:r>
            <a:rPr lang="es-ES" sz="2700" kern="1200" dirty="0" smtClean="0"/>
            <a:t>Promoción de la Salud Sexual y Reproductiva</a:t>
          </a:r>
          <a:endParaRPr lang="es-ES" sz="2700" kern="1200" dirty="0"/>
        </a:p>
      </dsp:txBody>
      <dsp:txXfrm>
        <a:off x="27" y="1727285"/>
        <a:ext cx="2650535" cy="1519357"/>
      </dsp:txXfrm>
    </dsp:sp>
    <dsp:sp modelId="{11C32FC4-A564-458B-A0AB-3118CAE32FE7}">
      <dsp:nvSpPr>
        <dsp:cNvPr id="0" name=""/>
        <dsp:cNvSpPr/>
      </dsp:nvSpPr>
      <dsp:spPr>
        <a:xfrm>
          <a:off x="2905518" y="949685"/>
          <a:ext cx="2650535" cy="777600"/>
        </a:xfrm>
        <a:prstGeom prst="rect">
          <a:avLst/>
        </a:prstGeom>
        <a:solidFill>
          <a:schemeClr val="accent5">
            <a:hueOff val="-12980063"/>
            <a:satOff val="6926"/>
            <a:lumOff val="-30196"/>
            <a:alphaOff val="0"/>
          </a:schemeClr>
        </a:solidFill>
        <a:ln w="25400" cap="flat" cmpd="sng" algn="ctr">
          <a:solidFill>
            <a:schemeClr val="accent5">
              <a:hueOff val="-12980063"/>
              <a:satOff val="6926"/>
              <a:lumOff val="-3019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lvl="0" algn="ctr" defTabSz="1200150">
            <a:lnSpc>
              <a:spcPct val="90000"/>
            </a:lnSpc>
            <a:spcBef>
              <a:spcPct val="0"/>
            </a:spcBef>
            <a:spcAft>
              <a:spcPct val="35000"/>
            </a:spcAft>
          </a:pPr>
          <a:r>
            <a:rPr lang="es-ES" sz="2700" kern="1200" dirty="0" smtClean="0"/>
            <a:t>Medida 30</a:t>
          </a:r>
          <a:endParaRPr lang="es-ES" sz="2700" kern="1200" dirty="0"/>
        </a:p>
      </dsp:txBody>
      <dsp:txXfrm>
        <a:off x="2905518" y="949685"/>
        <a:ext cx="2650535" cy="777600"/>
      </dsp:txXfrm>
    </dsp:sp>
    <dsp:sp modelId="{A3887CD8-2CF3-4A2E-8362-9C5E16FCC125}">
      <dsp:nvSpPr>
        <dsp:cNvPr id="0" name=""/>
        <dsp:cNvSpPr/>
      </dsp:nvSpPr>
      <dsp:spPr>
        <a:xfrm>
          <a:off x="2905518" y="1727285"/>
          <a:ext cx="2650535" cy="1519357"/>
        </a:xfrm>
        <a:prstGeom prst="rect">
          <a:avLst/>
        </a:prstGeom>
        <a:solidFill>
          <a:schemeClr val="accent5">
            <a:tint val="40000"/>
            <a:alpha val="90000"/>
            <a:hueOff val="-13109442"/>
            <a:satOff val="-6090"/>
            <a:lumOff val="-6983"/>
            <a:alphaOff val="0"/>
          </a:schemeClr>
        </a:solidFill>
        <a:ln w="25400" cap="flat" cmpd="sng" algn="ctr">
          <a:solidFill>
            <a:schemeClr val="accent5">
              <a:tint val="40000"/>
              <a:alpha val="90000"/>
              <a:hueOff val="-13109442"/>
              <a:satOff val="-6090"/>
              <a:lumOff val="-698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a:lnSpc>
              <a:spcPct val="90000"/>
            </a:lnSpc>
            <a:spcBef>
              <a:spcPct val="0"/>
            </a:spcBef>
            <a:spcAft>
              <a:spcPct val="15000"/>
            </a:spcAft>
            <a:buChar char="••"/>
          </a:pPr>
          <a:r>
            <a:rPr lang="es-ES" sz="2700" kern="1200" dirty="0" smtClean="0"/>
            <a:t>Disponibilidad de MAC incluida la PAE</a:t>
          </a:r>
          <a:endParaRPr lang="es-ES" sz="2700" kern="1200" dirty="0"/>
        </a:p>
      </dsp:txBody>
      <dsp:txXfrm>
        <a:off x="2905518" y="1727285"/>
        <a:ext cx="2650535" cy="151935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063D30-85A5-4FF3-8761-0793FB0D8BE8}">
      <dsp:nvSpPr>
        <dsp:cNvPr id="0" name=""/>
        <dsp:cNvSpPr/>
      </dsp:nvSpPr>
      <dsp:spPr>
        <a:xfrm>
          <a:off x="2957116" y="0"/>
          <a:ext cx="2262981" cy="2262981"/>
        </a:xfrm>
        <a:prstGeom prst="triangl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CL" sz="1600" b="1" kern="1200" dirty="0" smtClean="0"/>
            <a:t>Ley 20.418</a:t>
          </a:r>
          <a:endParaRPr lang="es-CL" sz="1600" b="1" kern="1200" dirty="0"/>
        </a:p>
      </dsp:txBody>
      <dsp:txXfrm>
        <a:off x="3522861" y="1131491"/>
        <a:ext cx="1131491" cy="1131490"/>
      </dsp:txXfrm>
    </dsp:sp>
    <dsp:sp modelId="{AC860E88-540B-4094-B104-9434C77F0977}">
      <dsp:nvSpPr>
        <dsp:cNvPr id="0" name=""/>
        <dsp:cNvSpPr/>
      </dsp:nvSpPr>
      <dsp:spPr>
        <a:xfrm>
          <a:off x="1825625" y="2262981"/>
          <a:ext cx="2262981" cy="2262981"/>
        </a:xfrm>
        <a:prstGeom prst="triangl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CL" sz="1600" b="1" kern="1200" dirty="0" smtClean="0"/>
            <a:t>Derechos Humanos</a:t>
          </a:r>
          <a:endParaRPr lang="es-CL" sz="1600" b="1" kern="1200" dirty="0"/>
        </a:p>
      </dsp:txBody>
      <dsp:txXfrm>
        <a:off x="2391370" y="3394472"/>
        <a:ext cx="1131491" cy="1131490"/>
      </dsp:txXfrm>
    </dsp:sp>
    <dsp:sp modelId="{36A32C45-47BA-486A-B16A-9AA43F185081}">
      <dsp:nvSpPr>
        <dsp:cNvPr id="0" name=""/>
        <dsp:cNvSpPr/>
      </dsp:nvSpPr>
      <dsp:spPr>
        <a:xfrm rot="10800000">
          <a:off x="2957116" y="2262981"/>
          <a:ext cx="2262981" cy="2262981"/>
        </a:xfrm>
        <a:prstGeom prst="triangl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endParaRPr lang="es-CL" sz="1600" b="1" kern="1200" dirty="0" smtClean="0">
            <a:solidFill>
              <a:schemeClr val="tx2"/>
            </a:solidFill>
          </a:endParaRPr>
        </a:p>
        <a:p>
          <a:pPr lvl="0" algn="ctr" defTabSz="711200">
            <a:lnSpc>
              <a:spcPct val="90000"/>
            </a:lnSpc>
            <a:spcBef>
              <a:spcPct val="0"/>
            </a:spcBef>
            <a:spcAft>
              <a:spcPct val="35000"/>
            </a:spcAft>
          </a:pPr>
          <a:r>
            <a:rPr lang="es-CL" sz="1600" b="1" kern="1200" dirty="0" smtClean="0">
              <a:solidFill>
                <a:schemeClr val="tx2"/>
              </a:solidFill>
            </a:rPr>
            <a:t>Normas Nacionales sobre Regulación de la Fertilidad</a:t>
          </a:r>
          <a:endParaRPr lang="es-CL" sz="1600" b="1" kern="1200" dirty="0">
            <a:solidFill>
              <a:schemeClr val="tx2"/>
            </a:solidFill>
          </a:endParaRPr>
        </a:p>
      </dsp:txBody>
      <dsp:txXfrm rot="10800000">
        <a:off x="3522861" y="2262981"/>
        <a:ext cx="1131491" cy="1131490"/>
      </dsp:txXfrm>
    </dsp:sp>
    <dsp:sp modelId="{357218A8-58F7-4CFE-8341-133EAD02E99C}">
      <dsp:nvSpPr>
        <dsp:cNvPr id="0" name=""/>
        <dsp:cNvSpPr/>
      </dsp:nvSpPr>
      <dsp:spPr>
        <a:xfrm>
          <a:off x="4088606" y="2262981"/>
          <a:ext cx="2262981" cy="2262981"/>
        </a:xfrm>
        <a:prstGeom prst="triangl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CL" sz="1600" b="1" kern="1200" dirty="0" smtClean="0"/>
            <a:t>Criterios médicos de elegibilidad de la OMS</a:t>
          </a:r>
          <a:endParaRPr lang="es-CL" sz="1600" b="1" kern="1200" dirty="0"/>
        </a:p>
      </dsp:txBody>
      <dsp:txXfrm>
        <a:off x="4654351" y="3394472"/>
        <a:ext cx="1131491" cy="113149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AE5981-CA6A-4CF1-9868-7EC651399FEF}">
      <dsp:nvSpPr>
        <dsp:cNvPr id="0" name=""/>
        <dsp:cNvSpPr/>
      </dsp:nvSpPr>
      <dsp:spPr>
        <a:xfrm>
          <a:off x="172645" y="256776"/>
          <a:ext cx="3806237" cy="1189449"/>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5654" tIns="68580" rIns="68580" bIns="68580" numCol="1" spcCol="1270" anchor="ctr" anchorCtr="0">
          <a:noAutofit/>
        </a:bodyPr>
        <a:lstStyle/>
        <a:p>
          <a:pPr lvl="0" algn="l" defTabSz="800100">
            <a:lnSpc>
              <a:spcPct val="90000"/>
            </a:lnSpc>
            <a:spcBef>
              <a:spcPct val="0"/>
            </a:spcBef>
            <a:spcAft>
              <a:spcPct val="35000"/>
            </a:spcAft>
          </a:pPr>
          <a:r>
            <a:rPr lang="es-CL" sz="1800" b="1" kern="1200" dirty="0" smtClean="0"/>
            <a:t>SECCION A: POLÍTICAS Y PROGRAMAS DE REGULACIÓN DE LA FERTILIDAD EN CHILE</a:t>
          </a:r>
          <a:endParaRPr lang="es-CL" sz="1800" b="1" kern="1200" dirty="0"/>
        </a:p>
      </dsp:txBody>
      <dsp:txXfrm>
        <a:off x="172645" y="256776"/>
        <a:ext cx="3806237" cy="1189449"/>
      </dsp:txXfrm>
    </dsp:sp>
    <dsp:sp modelId="{7B858327-1CD5-40DE-AE62-4D2C05DC579E}">
      <dsp:nvSpPr>
        <dsp:cNvPr id="0" name=""/>
        <dsp:cNvSpPr/>
      </dsp:nvSpPr>
      <dsp:spPr>
        <a:xfrm>
          <a:off x="14052" y="84967"/>
          <a:ext cx="832614" cy="1248921"/>
        </a:xfrm>
        <a:prstGeom prst="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B72569F-D647-46D3-9895-C88F03AC983F}">
      <dsp:nvSpPr>
        <dsp:cNvPr id="0" name=""/>
        <dsp:cNvSpPr/>
      </dsp:nvSpPr>
      <dsp:spPr>
        <a:xfrm>
          <a:off x="181328" y="1625690"/>
          <a:ext cx="3806237" cy="1189449"/>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5654" tIns="68580" rIns="68580" bIns="68580" numCol="1" spcCol="1270" anchor="ctr" anchorCtr="0">
          <a:noAutofit/>
        </a:bodyPr>
        <a:lstStyle/>
        <a:p>
          <a:pPr lvl="0" algn="l" defTabSz="800100">
            <a:lnSpc>
              <a:spcPct val="90000"/>
            </a:lnSpc>
            <a:spcBef>
              <a:spcPct val="0"/>
            </a:spcBef>
            <a:spcAft>
              <a:spcPct val="35000"/>
            </a:spcAft>
          </a:pPr>
          <a:r>
            <a:rPr lang="es-ES" sz="1800" b="1" kern="1200" dirty="0" smtClean="0"/>
            <a:t>SECCION C: TECNOLOGÍA  ANTICONCEPTIVA  </a:t>
          </a:r>
          <a:endParaRPr lang="es-CL" sz="1800" b="1" kern="1200" dirty="0"/>
        </a:p>
      </dsp:txBody>
      <dsp:txXfrm>
        <a:off x="181328" y="1625690"/>
        <a:ext cx="3806237" cy="1189449"/>
      </dsp:txXfrm>
    </dsp:sp>
    <dsp:sp modelId="{1F354949-9DE2-4CF7-9069-9F5D8EA4D530}">
      <dsp:nvSpPr>
        <dsp:cNvPr id="0" name=""/>
        <dsp:cNvSpPr/>
      </dsp:nvSpPr>
      <dsp:spPr>
        <a:xfrm>
          <a:off x="4198330" y="84967"/>
          <a:ext cx="832614" cy="1248921"/>
        </a:xfrm>
        <a:prstGeom prst="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0BD1297-35C7-437E-B458-EEC3F7AE8558}">
      <dsp:nvSpPr>
        <dsp:cNvPr id="0" name=""/>
        <dsp:cNvSpPr/>
      </dsp:nvSpPr>
      <dsp:spPr>
        <a:xfrm>
          <a:off x="4370975" y="1754161"/>
          <a:ext cx="3806237" cy="1189449"/>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5654" tIns="68580" rIns="68580" bIns="68580" numCol="1" spcCol="1270" anchor="ctr" anchorCtr="0">
          <a:noAutofit/>
        </a:bodyPr>
        <a:lstStyle/>
        <a:p>
          <a:pPr lvl="0" algn="l" defTabSz="800100">
            <a:lnSpc>
              <a:spcPct val="90000"/>
            </a:lnSpc>
            <a:spcBef>
              <a:spcPct val="0"/>
            </a:spcBef>
            <a:spcAft>
              <a:spcPct val="35000"/>
            </a:spcAft>
          </a:pPr>
          <a:r>
            <a:rPr lang="es-CL" sz="1800" b="1" kern="1200" dirty="0" smtClean="0"/>
            <a:t>SECCION  D: ANTICONCEPCIÓN EN POBLACIONES ESPECÍFICAS </a:t>
          </a:r>
        </a:p>
      </dsp:txBody>
      <dsp:txXfrm>
        <a:off x="4370975" y="1754161"/>
        <a:ext cx="3806237" cy="1189449"/>
      </dsp:txXfrm>
    </dsp:sp>
    <dsp:sp modelId="{716F0F90-AA37-462B-B2D9-52726E62ED96}">
      <dsp:nvSpPr>
        <dsp:cNvPr id="0" name=""/>
        <dsp:cNvSpPr/>
      </dsp:nvSpPr>
      <dsp:spPr>
        <a:xfrm>
          <a:off x="14052" y="1582351"/>
          <a:ext cx="832614" cy="1248921"/>
        </a:xfrm>
        <a:prstGeom prst="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0339F03-DECF-4678-A008-D65DABC26750}">
      <dsp:nvSpPr>
        <dsp:cNvPr id="0" name=""/>
        <dsp:cNvSpPr/>
      </dsp:nvSpPr>
      <dsp:spPr>
        <a:xfrm>
          <a:off x="4275584" y="222840"/>
          <a:ext cx="3806237" cy="1189449"/>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5654" tIns="68580" rIns="68580" bIns="68580" numCol="1" spcCol="1270" anchor="ctr" anchorCtr="0">
          <a:noAutofit/>
        </a:bodyPr>
        <a:lstStyle/>
        <a:p>
          <a:pPr lvl="0" algn="l" defTabSz="800100">
            <a:lnSpc>
              <a:spcPct val="90000"/>
            </a:lnSpc>
            <a:spcBef>
              <a:spcPct val="0"/>
            </a:spcBef>
            <a:spcAft>
              <a:spcPct val="35000"/>
            </a:spcAft>
          </a:pPr>
          <a:r>
            <a:rPr lang="es-CL" sz="1800" b="1" kern="1200" dirty="0" smtClean="0"/>
            <a:t>SECCION B: MARCO CONCEPTUAL</a:t>
          </a:r>
        </a:p>
      </dsp:txBody>
      <dsp:txXfrm>
        <a:off x="4275584" y="222840"/>
        <a:ext cx="3806237" cy="1189449"/>
      </dsp:txXfrm>
    </dsp:sp>
    <dsp:sp modelId="{5613EFE6-4B44-4A81-8F81-234EC48A538B}">
      <dsp:nvSpPr>
        <dsp:cNvPr id="0" name=""/>
        <dsp:cNvSpPr/>
      </dsp:nvSpPr>
      <dsp:spPr>
        <a:xfrm>
          <a:off x="4198330" y="1582351"/>
          <a:ext cx="832614" cy="1248921"/>
        </a:xfrm>
        <a:prstGeom prst="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EDA9D08-D4BF-4733-B4AB-30694B5789E8}">
      <dsp:nvSpPr>
        <dsp:cNvPr id="0" name=""/>
        <dsp:cNvSpPr/>
      </dsp:nvSpPr>
      <dsp:spPr>
        <a:xfrm>
          <a:off x="181323" y="3175170"/>
          <a:ext cx="3806237" cy="1189449"/>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5654" tIns="68580" rIns="68580" bIns="68580" numCol="1" spcCol="1270" anchor="ctr" anchorCtr="0">
          <a:noAutofit/>
        </a:bodyPr>
        <a:lstStyle/>
        <a:p>
          <a:pPr lvl="0" algn="l" defTabSz="800100">
            <a:lnSpc>
              <a:spcPct val="90000"/>
            </a:lnSpc>
            <a:spcBef>
              <a:spcPct val="0"/>
            </a:spcBef>
            <a:spcAft>
              <a:spcPct val="35000"/>
            </a:spcAft>
          </a:pPr>
          <a:r>
            <a:rPr lang="es-CL" sz="1800" b="1" kern="1200" dirty="0" smtClean="0"/>
            <a:t>SECCION E: PROVISIÓN DE SERVICIOS DE REGULACIÓN DE LA FERTILIDAD</a:t>
          </a:r>
          <a:endParaRPr lang="es-CL" sz="1800" b="1" kern="1200" dirty="0"/>
        </a:p>
      </dsp:txBody>
      <dsp:txXfrm>
        <a:off x="181323" y="3175170"/>
        <a:ext cx="3806237" cy="1189449"/>
      </dsp:txXfrm>
    </dsp:sp>
    <dsp:sp modelId="{CB7F1FF6-0F11-4A94-BB2E-4A0D2ACC7873}">
      <dsp:nvSpPr>
        <dsp:cNvPr id="0" name=""/>
        <dsp:cNvSpPr/>
      </dsp:nvSpPr>
      <dsp:spPr>
        <a:xfrm>
          <a:off x="0" y="3079736"/>
          <a:ext cx="832614" cy="1248921"/>
        </a:xfrm>
        <a:prstGeom prst="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A10D5EC-BED7-4383-B1BE-5B2D0FBFAF61}">
      <dsp:nvSpPr>
        <dsp:cNvPr id="0" name=""/>
        <dsp:cNvSpPr/>
      </dsp:nvSpPr>
      <dsp:spPr>
        <a:xfrm>
          <a:off x="4285784" y="3175170"/>
          <a:ext cx="3806237" cy="1189449"/>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5654" tIns="68580" rIns="68580" bIns="68580" numCol="1" spcCol="1270" anchor="ctr" anchorCtr="0">
          <a:noAutofit/>
        </a:bodyPr>
        <a:lstStyle/>
        <a:p>
          <a:pPr lvl="0" algn="l" defTabSz="800100">
            <a:lnSpc>
              <a:spcPct val="90000"/>
            </a:lnSpc>
            <a:spcBef>
              <a:spcPct val="0"/>
            </a:spcBef>
            <a:spcAft>
              <a:spcPct val="35000"/>
            </a:spcAft>
          </a:pPr>
          <a:r>
            <a:rPr lang="es-CL" sz="1800" b="1" kern="1200" dirty="0" smtClean="0"/>
            <a:t>ANEXOS</a:t>
          </a:r>
          <a:endParaRPr lang="es-CL" sz="1800" b="1" kern="1200" dirty="0"/>
        </a:p>
      </dsp:txBody>
      <dsp:txXfrm>
        <a:off x="4285784" y="3175170"/>
        <a:ext cx="3806237" cy="1189449"/>
      </dsp:txXfrm>
    </dsp:sp>
    <dsp:sp modelId="{A40CA34D-C1C9-4793-940B-1D6772125B3B}">
      <dsp:nvSpPr>
        <dsp:cNvPr id="0" name=""/>
        <dsp:cNvSpPr/>
      </dsp:nvSpPr>
      <dsp:spPr>
        <a:xfrm>
          <a:off x="4198330" y="3079736"/>
          <a:ext cx="832614" cy="1248921"/>
        </a:xfrm>
        <a:prstGeom prst="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5.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bwMode="auto">
          <a:xfrm>
            <a:off x="1" y="0"/>
            <a:ext cx="2972421"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l" defTabSz="931863">
              <a:defRPr sz="1200">
                <a:latin typeface="Arial" charset="0"/>
                <a:ea typeface="ヒラギノ角ゴ Pro W3"/>
                <a:cs typeface="ヒラギノ角ゴ Pro W3"/>
              </a:defRPr>
            </a:lvl1pPr>
          </a:lstStyle>
          <a:p>
            <a:pPr>
              <a:defRPr/>
            </a:pPr>
            <a:endParaRPr lang="es-CL"/>
          </a:p>
        </p:txBody>
      </p:sp>
      <p:sp>
        <p:nvSpPr>
          <p:cNvPr id="3" name="2 Marcador de fecha"/>
          <p:cNvSpPr>
            <a:spLocks noGrp="1"/>
          </p:cNvSpPr>
          <p:nvPr>
            <p:ph type="dt" sz="quarter" idx="1"/>
          </p:nvPr>
        </p:nvSpPr>
        <p:spPr bwMode="auto">
          <a:xfrm>
            <a:off x="3884027" y="0"/>
            <a:ext cx="2972421"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a:defRPr sz="1200">
                <a:latin typeface="Arial" charset="0"/>
                <a:ea typeface="ヒラギノ角ゴ Pro W3"/>
                <a:cs typeface="ヒラギノ角ゴ Pro W3"/>
              </a:defRPr>
            </a:lvl1pPr>
          </a:lstStyle>
          <a:p>
            <a:pPr>
              <a:defRPr/>
            </a:pPr>
            <a:fld id="{5AD9C4E1-8913-4DA3-BA62-CDD4358EC173}" type="datetimeFigureOut">
              <a:rPr lang="es-CL"/>
              <a:pPr>
                <a:defRPr/>
              </a:pPr>
              <a:t>23-09-2019</a:t>
            </a:fld>
            <a:endParaRPr lang="es-CL"/>
          </a:p>
        </p:txBody>
      </p:sp>
      <p:sp>
        <p:nvSpPr>
          <p:cNvPr id="4" name="3 Marcador de pie de página"/>
          <p:cNvSpPr>
            <a:spLocks noGrp="1"/>
          </p:cNvSpPr>
          <p:nvPr>
            <p:ph type="ftr" sz="quarter" idx="2"/>
          </p:nvPr>
        </p:nvSpPr>
        <p:spPr bwMode="auto">
          <a:xfrm>
            <a:off x="1" y="8829675"/>
            <a:ext cx="2972421" cy="465138"/>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l" defTabSz="931863">
              <a:defRPr sz="1200">
                <a:latin typeface="Arial" charset="0"/>
                <a:ea typeface="ヒラギノ角ゴ Pro W3"/>
                <a:cs typeface="ヒラギノ角ゴ Pro W3"/>
              </a:defRPr>
            </a:lvl1pPr>
          </a:lstStyle>
          <a:p>
            <a:pPr>
              <a:defRPr/>
            </a:pPr>
            <a:endParaRPr lang="es-CL"/>
          </a:p>
        </p:txBody>
      </p:sp>
      <p:sp>
        <p:nvSpPr>
          <p:cNvPr id="5" name="4 Marcador de número de diapositiva"/>
          <p:cNvSpPr>
            <a:spLocks noGrp="1"/>
          </p:cNvSpPr>
          <p:nvPr>
            <p:ph type="sldNum" sz="quarter" idx="3"/>
          </p:nvPr>
        </p:nvSpPr>
        <p:spPr bwMode="auto">
          <a:xfrm>
            <a:off x="3884027" y="8829675"/>
            <a:ext cx="2972421" cy="465138"/>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a:defRPr sz="1200">
                <a:latin typeface="Arial" charset="0"/>
                <a:ea typeface="ヒラギノ角ゴ Pro W3"/>
                <a:cs typeface="ヒラギノ角ゴ Pro W3"/>
              </a:defRPr>
            </a:lvl1pPr>
          </a:lstStyle>
          <a:p>
            <a:pPr>
              <a:defRPr/>
            </a:pPr>
            <a:fld id="{3B8722D6-2715-486D-AD11-980B6715E4C4}" type="slidenum">
              <a:rPr lang="es-CL"/>
              <a:pPr>
                <a:defRPr/>
              </a:pPr>
              <a:t>‹Nº›</a:t>
            </a:fld>
            <a:endParaRPr lang="es-CL"/>
          </a:p>
        </p:txBody>
      </p:sp>
    </p:spTree>
    <p:extLst>
      <p:ext uri="{BB962C8B-B14F-4D97-AF65-F5344CB8AC3E}">
        <p14:creationId xmlns:p14="http://schemas.microsoft.com/office/powerpoint/2010/main" val="32500668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hdr" sz="quarter"/>
          </p:nvPr>
        </p:nvSpPr>
        <p:spPr bwMode="auto">
          <a:xfrm>
            <a:off x="1" y="0"/>
            <a:ext cx="2972421"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l" defTabSz="931863">
              <a:defRPr sz="1200">
                <a:latin typeface="Arial" charset="0"/>
                <a:ea typeface="ヒラギノ角ゴ Pro W3"/>
                <a:cs typeface="ヒラギノ角ゴ Pro W3"/>
              </a:defRPr>
            </a:lvl1pPr>
          </a:lstStyle>
          <a:p>
            <a:pPr>
              <a:defRPr/>
            </a:pPr>
            <a:endParaRPr lang="es-CL"/>
          </a:p>
        </p:txBody>
      </p:sp>
      <p:sp>
        <p:nvSpPr>
          <p:cNvPr id="47107" name="Rectangle 3"/>
          <p:cNvSpPr>
            <a:spLocks noGrp="1" noChangeArrowheads="1"/>
          </p:cNvSpPr>
          <p:nvPr>
            <p:ph type="dt" idx="1"/>
          </p:nvPr>
        </p:nvSpPr>
        <p:spPr bwMode="auto">
          <a:xfrm>
            <a:off x="3884027" y="0"/>
            <a:ext cx="2972421"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a:defRPr sz="1200">
                <a:latin typeface="Arial" charset="0"/>
                <a:ea typeface="ヒラギノ角ゴ Pro W3"/>
                <a:cs typeface="ヒラギノ角ゴ Pro W3"/>
              </a:defRPr>
            </a:lvl1pPr>
          </a:lstStyle>
          <a:p>
            <a:pPr>
              <a:defRPr/>
            </a:pPr>
            <a:endParaRPr lang="es-CL"/>
          </a:p>
        </p:txBody>
      </p:sp>
      <p:sp>
        <p:nvSpPr>
          <p:cNvPr id="41988"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9" name="Rectangle 5"/>
          <p:cNvSpPr>
            <a:spLocks noGrp="1" noChangeArrowheads="1"/>
          </p:cNvSpPr>
          <p:nvPr>
            <p:ph type="body" sz="quarter" idx="3"/>
          </p:nvPr>
        </p:nvSpPr>
        <p:spPr bwMode="auto">
          <a:xfrm>
            <a:off x="686421" y="4416426"/>
            <a:ext cx="5485158" cy="4183063"/>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s-CL" noProof="0" smtClean="0"/>
              <a:t>Haga clic para modificar el estilo de texto del patrón</a:t>
            </a:r>
          </a:p>
          <a:p>
            <a:pPr lvl="1"/>
            <a:r>
              <a:rPr lang="es-CL" noProof="0" smtClean="0"/>
              <a:t>Segundo nivel</a:t>
            </a:r>
          </a:p>
          <a:p>
            <a:pPr lvl="2"/>
            <a:r>
              <a:rPr lang="es-CL" noProof="0" smtClean="0"/>
              <a:t>Tercer nivel</a:t>
            </a:r>
          </a:p>
          <a:p>
            <a:pPr lvl="3"/>
            <a:r>
              <a:rPr lang="es-CL" noProof="0" smtClean="0"/>
              <a:t>Cuarto nivel</a:t>
            </a:r>
          </a:p>
          <a:p>
            <a:pPr lvl="4"/>
            <a:r>
              <a:rPr lang="es-CL" noProof="0" smtClean="0"/>
              <a:t>Quinto nivel</a:t>
            </a:r>
          </a:p>
        </p:txBody>
      </p:sp>
      <p:sp>
        <p:nvSpPr>
          <p:cNvPr id="47110" name="Rectangle 6"/>
          <p:cNvSpPr>
            <a:spLocks noGrp="1" noChangeArrowheads="1"/>
          </p:cNvSpPr>
          <p:nvPr>
            <p:ph type="ftr" sz="quarter" idx="4"/>
          </p:nvPr>
        </p:nvSpPr>
        <p:spPr bwMode="auto">
          <a:xfrm>
            <a:off x="1" y="8829675"/>
            <a:ext cx="2972421" cy="465138"/>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l" defTabSz="931863">
              <a:defRPr sz="1200">
                <a:latin typeface="Arial" charset="0"/>
                <a:ea typeface="ヒラギノ角ゴ Pro W3"/>
                <a:cs typeface="ヒラギノ角ゴ Pro W3"/>
              </a:defRPr>
            </a:lvl1pPr>
          </a:lstStyle>
          <a:p>
            <a:pPr>
              <a:defRPr/>
            </a:pPr>
            <a:endParaRPr lang="es-CL"/>
          </a:p>
        </p:txBody>
      </p:sp>
      <p:sp>
        <p:nvSpPr>
          <p:cNvPr id="47111" name="Rectangle 7"/>
          <p:cNvSpPr>
            <a:spLocks noGrp="1" noChangeArrowheads="1"/>
          </p:cNvSpPr>
          <p:nvPr>
            <p:ph type="sldNum" sz="quarter" idx="5"/>
          </p:nvPr>
        </p:nvSpPr>
        <p:spPr bwMode="auto">
          <a:xfrm>
            <a:off x="3884027" y="8829675"/>
            <a:ext cx="2972421" cy="465138"/>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a:defRPr sz="1200">
                <a:latin typeface="Arial" charset="0"/>
                <a:ea typeface="ヒラギノ角ゴ Pro W3"/>
                <a:cs typeface="ヒラギノ角ゴ Pro W3"/>
              </a:defRPr>
            </a:lvl1pPr>
          </a:lstStyle>
          <a:p>
            <a:pPr>
              <a:defRPr/>
            </a:pPr>
            <a:fld id="{5B766AF2-0F0C-4468-A635-75B6E83C3CA8}" type="slidenum">
              <a:rPr lang="es-CL"/>
              <a:pPr>
                <a:defRPr/>
              </a:pPr>
              <a:t>‹Nº›</a:t>
            </a:fld>
            <a:endParaRPr lang="es-CL"/>
          </a:p>
        </p:txBody>
      </p:sp>
    </p:spTree>
    <p:extLst>
      <p:ext uri="{BB962C8B-B14F-4D97-AF65-F5344CB8AC3E}">
        <p14:creationId xmlns:p14="http://schemas.microsoft.com/office/powerpoint/2010/main" val="41603336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Rot="1" noChangeAspect="1" noTextEdit="1"/>
          </p:cNvSpPr>
          <p:nvPr>
            <p:ph type="sldImg"/>
          </p:nvPr>
        </p:nvSpPr>
        <p:spPr>
          <a:ln/>
        </p:spPr>
      </p:sp>
      <p:sp>
        <p:nvSpPr>
          <p:cNvPr id="63490"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s-ES">
              <a:ea typeface="ヒラギノ角ゴ Pro W3" charset="0"/>
              <a:cs typeface="ヒラギノ角ゴ Pro W3" charset="0"/>
            </a:endParaRPr>
          </a:p>
        </p:txBody>
      </p:sp>
    </p:spTree>
    <p:extLst>
      <p:ext uri="{BB962C8B-B14F-4D97-AF65-F5344CB8AC3E}">
        <p14:creationId xmlns:p14="http://schemas.microsoft.com/office/powerpoint/2010/main" val="32311367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CL"/>
          </a:p>
        </p:txBody>
      </p:sp>
      <p:sp>
        <p:nvSpPr>
          <p:cNvPr id="4" name="Footer Placeholder 4"/>
          <p:cNvSpPr>
            <a:spLocks noGrp="1"/>
          </p:cNvSpPr>
          <p:nvPr>
            <p:ph type="ftr" sz="quarter" idx="10"/>
          </p:nvPr>
        </p:nvSpPr>
        <p:spPr/>
        <p:txBody>
          <a:bodyPr/>
          <a:lstStyle>
            <a:lvl1pPr>
              <a:defRPr/>
            </a:lvl1pPr>
          </a:lstStyle>
          <a:p>
            <a:pPr>
              <a:defRPr/>
            </a:pPr>
            <a:r>
              <a:rPr lang="es-ES_tradnl"/>
              <a:t>Gobierno de Chile | Ministerio del Interior</a:t>
            </a:r>
          </a:p>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4854BC14-F83C-415A-A9DF-CC9701C1A541}" type="slidenum">
              <a:rPr lang="en-US"/>
              <a:pPr>
                <a:defRPr/>
              </a:pPr>
              <a:t>‹Nº›</a:t>
            </a:fld>
            <a:endParaRPr lang="en-US"/>
          </a:p>
        </p:txBody>
      </p:sp>
    </p:spTree>
    <p:extLst>
      <p:ext uri="{BB962C8B-B14F-4D97-AF65-F5344CB8AC3E}">
        <p14:creationId xmlns:p14="http://schemas.microsoft.com/office/powerpoint/2010/main" val="38792042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Footer Placeholder 4"/>
          <p:cNvSpPr>
            <a:spLocks noGrp="1"/>
          </p:cNvSpPr>
          <p:nvPr>
            <p:ph type="ftr" sz="quarter" idx="10"/>
          </p:nvPr>
        </p:nvSpPr>
        <p:spPr/>
        <p:txBody>
          <a:bodyPr/>
          <a:lstStyle>
            <a:lvl1pPr>
              <a:defRPr/>
            </a:lvl1pPr>
          </a:lstStyle>
          <a:p>
            <a:pPr>
              <a:defRPr/>
            </a:pPr>
            <a:r>
              <a:rPr lang="es-ES_tradnl"/>
              <a:t>Gobierno de Chile | Ministerio del Interior</a:t>
            </a:r>
          </a:p>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4331B0A7-8316-41BD-BB85-C24EECAED214}" type="slidenum">
              <a:rPr lang="en-US"/>
              <a:pPr>
                <a:defRPr/>
              </a:pPr>
              <a:t>‹Nº›</a:t>
            </a:fld>
            <a:endParaRPr lang="en-US"/>
          </a:p>
        </p:txBody>
      </p:sp>
    </p:spTree>
    <p:extLst>
      <p:ext uri="{BB962C8B-B14F-4D97-AF65-F5344CB8AC3E}">
        <p14:creationId xmlns:p14="http://schemas.microsoft.com/office/powerpoint/2010/main" val="223907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286500" y="152400"/>
            <a:ext cx="2043113" cy="585152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152400" y="152400"/>
            <a:ext cx="59817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Footer Placeholder 4"/>
          <p:cNvSpPr>
            <a:spLocks noGrp="1"/>
          </p:cNvSpPr>
          <p:nvPr>
            <p:ph type="ftr" sz="quarter" idx="10"/>
          </p:nvPr>
        </p:nvSpPr>
        <p:spPr/>
        <p:txBody>
          <a:bodyPr/>
          <a:lstStyle>
            <a:lvl1pPr>
              <a:defRPr/>
            </a:lvl1pPr>
          </a:lstStyle>
          <a:p>
            <a:pPr>
              <a:defRPr/>
            </a:pPr>
            <a:r>
              <a:rPr lang="es-ES_tradnl"/>
              <a:t>Gobierno de Chile | Ministerio del Interior</a:t>
            </a:r>
          </a:p>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7E57632F-3EAA-4444-9433-CEACD00840E1}" type="slidenum">
              <a:rPr lang="en-US"/>
              <a:pPr>
                <a:defRPr/>
              </a:pPr>
              <a:t>‹Nº›</a:t>
            </a:fld>
            <a:endParaRPr lang="en-US"/>
          </a:p>
        </p:txBody>
      </p:sp>
    </p:spTree>
    <p:extLst>
      <p:ext uri="{BB962C8B-B14F-4D97-AF65-F5344CB8AC3E}">
        <p14:creationId xmlns:p14="http://schemas.microsoft.com/office/powerpoint/2010/main" val="22107346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ítulo, objetos y texto">
    <p:spTree>
      <p:nvGrpSpPr>
        <p:cNvPr id="1" name=""/>
        <p:cNvGrpSpPr/>
        <p:nvPr/>
      </p:nvGrpSpPr>
      <p:grpSpPr>
        <a:xfrm>
          <a:off x="0" y="0"/>
          <a:ext cx="0" cy="0"/>
          <a:chOff x="0" y="0"/>
          <a:chExt cx="0" cy="0"/>
        </a:xfrm>
      </p:grpSpPr>
      <p:sp>
        <p:nvSpPr>
          <p:cNvPr id="2" name="1 Título"/>
          <p:cNvSpPr>
            <a:spLocks noGrp="1"/>
          </p:cNvSpPr>
          <p:nvPr>
            <p:ph type="title"/>
          </p:nvPr>
        </p:nvSpPr>
        <p:spPr>
          <a:xfrm>
            <a:off x="152400" y="152400"/>
            <a:ext cx="8164513" cy="1143000"/>
          </a:xfrm>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152400" y="1477963"/>
            <a:ext cx="4011613" cy="452596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316413" y="1477963"/>
            <a:ext cx="4013200" cy="452596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Footer Placeholder 4"/>
          <p:cNvSpPr>
            <a:spLocks noGrp="1"/>
          </p:cNvSpPr>
          <p:nvPr>
            <p:ph type="ftr" sz="quarter" idx="10"/>
          </p:nvPr>
        </p:nvSpPr>
        <p:spPr/>
        <p:txBody>
          <a:bodyPr/>
          <a:lstStyle>
            <a:lvl1pPr>
              <a:defRPr/>
            </a:lvl1pPr>
          </a:lstStyle>
          <a:p>
            <a:pPr>
              <a:defRPr/>
            </a:pPr>
            <a:r>
              <a:rPr lang="es-ES_tradnl"/>
              <a:t>Gobierno de Chile | Ministerio del Interior</a:t>
            </a:r>
          </a:p>
          <a:p>
            <a:pPr>
              <a:defRPr/>
            </a:pPr>
            <a:endParaRPr lang="en-US"/>
          </a:p>
        </p:txBody>
      </p:sp>
      <p:sp>
        <p:nvSpPr>
          <p:cNvPr id="6" name="Slide Number Placeholder 5"/>
          <p:cNvSpPr>
            <a:spLocks noGrp="1"/>
          </p:cNvSpPr>
          <p:nvPr>
            <p:ph type="sldNum" sz="quarter" idx="11"/>
          </p:nvPr>
        </p:nvSpPr>
        <p:spPr/>
        <p:txBody>
          <a:bodyPr/>
          <a:lstStyle>
            <a:lvl1pPr>
              <a:defRPr/>
            </a:lvl1pPr>
          </a:lstStyle>
          <a:p>
            <a:pPr>
              <a:defRPr/>
            </a:pPr>
            <a:fld id="{55995932-B4E8-4D07-9488-75BD3CDA5A36}" type="slidenum">
              <a:rPr lang="en-US"/>
              <a:pPr>
                <a:defRPr/>
              </a:pPr>
              <a:t>‹Nº›</a:t>
            </a:fld>
            <a:endParaRPr lang="en-US"/>
          </a:p>
        </p:txBody>
      </p:sp>
    </p:spTree>
    <p:extLst>
      <p:ext uri="{BB962C8B-B14F-4D97-AF65-F5344CB8AC3E}">
        <p14:creationId xmlns:p14="http://schemas.microsoft.com/office/powerpoint/2010/main" val="40978227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152400" y="152400"/>
            <a:ext cx="8164513" cy="1143000"/>
          </a:xfrm>
        </p:spPr>
        <p:txBody>
          <a:bodyPr/>
          <a:lstStyle/>
          <a:p>
            <a:r>
              <a:rPr lang="es-ES" smtClean="0"/>
              <a:t>Haga clic para modificar el estilo de título del patrón</a:t>
            </a:r>
            <a:endParaRPr lang="es-CL"/>
          </a:p>
        </p:txBody>
      </p:sp>
      <p:sp>
        <p:nvSpPr>
          <p:cNvPr id="3" name="2 Marcador de texto"/>
          <p:cNvSpPr>
            <a:spLocks noGrp="1"/>
          </p:cNvSpPr>
          <p:nvPr>
            <p:ph type="body" sz="half" idx="1"/>
          </p:nvPr>
        </p:nvSpPr>
        <p:spPr>
          <a:xfrm>
            <a:off x="152400" y="1477963"/>
            <a:ext cx="4011613" cy="452596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316413" y="1477963"/>
            <a:ext cx="4013200" cy="452596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Footer Placeholder 4"/>
          <p:cNvSpPr>
            <a:spLocks noGrp="1"/>
          </p:cNvSpPr>
          <p:nvPr>
            <p:ph type="ftr" sz="quarter" idx="10"/>
          </p:nvPr>
        </p:nvSpPr>
        <p:spPr/>
        <p:txBody>
          <a:bodyPr/>
          <a:lstStyle>
            <a:lvl1pPr>
              <a:defRPr/>
            </a:lvl1pPr>
          </a:lstStyle>
          <a:p>
            <a:pPr>
              <a:defRPr/>
            </a:pPr>
            <a:r>
              <a:rPr lang="es-ES_tradnl"/>
              <a:t>Gobierno de Chile | Ministerio del Interior</a:t>
            </a:r>
          </a:p>
          <a:p>
            <a:pPr>
              <a:defRPr/>
            </a:pPr>
            <a:endParaRPr lang="en-US"/>
          </a:p>
        </p:txBody>
      </p:sp>
      <p:sp>
        <p:nvSpPr>
          <p:cNvPr id="6" name="Slide Number Placeholder 5"/>
          <p:cNvSpPr>
            <a:spLocks noGrp="1"/>
          </p:cNvSpPr>
          <p:nvPr>
            <p:ph type="sldNum" sz="quarter" idx="11"/>
          </p:nvPr>
        </p:nvSpPr>
        <p:spPr/>
        <p:txBody>
          <a:bodyPr/>
          <a:lstStyle>
            <a:lvl1pPr>
              <a:defRPr/>
            </a:lvl1pPr>
          </a:lstStyle>
          <a:p>
            <a:pPr>
              <a:defRPr/>
            </a:pPr>
            <a:fld id="{AC25E8AD-985B-4BF3-A222-D0F5F3536E84}" type="slidenum">
              <a:rPr lang="en-US"/>
              <a:pPr>
                <a:defRPr/>
              </a:pPr>
              <a:t>‹Nº›</a:t>
            </a:fld>
            <a:endParaRPr lang="en-US"/>
          </a:p>
        </p:txBody>
      </p:sp>
    </p:spTree>
    <p:extLst>
      <p:ext uri="{BB962C8B-B14F-4D97-AF65-F5344CB8AC3E}">
        <p14:creationId xmlns:p14="http://schemas.microsoft.com/office/powerpoint/2010/main" val="2355765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152400" y="152400"/>
            <a:ext cx="8164513" cy="1143000"/>
          </a:xfrm>
        </p:spPr>
        <p:txBody>
          <a:bodyPr/>
          <a:lstStyle/>
          <a:p>
            <a:r>
              <a:rPr lang="es-ES" smtClean="0"/>
              <a:t>Haga clic para modificar el estilo de título del patrón</a:t>
            </a:r>
            <a:endParaRPr lang="es-CL"/>
          </a:p>
        </p:txBody>
      </p:sp>
      <p:sp>
        <p:nvSpPr>
          <p:cNvPr id="3" name="2 Marcador de tabla"/>
          <p:cNvSpPr>
            <a:spLocks noGrp="1"/>
          </p:cNvSpPr>
          <p:nvPr>
            <p:ph type="tbl" idx="1"/>
          </p:nvPr>
        </p:nvSpPr>
        <p:spPr>
          <a:xfrm>
            <a:off x="152400" y="1477963"/>
            <a:ext cx="8177213" cy="4525962"/>
          </a:xfrm>
        </p:spPr>
        <p:txBody>
          <a:bodyPr/>
          <a:lstStyle/>
          <a:p>
            <a:pPr lvl="0"/>
            <a:endParaRPr lang="es-CL" noProof="0"/>
          </a:p>
        </p:txBody>
      </p:sp>
      <p:sp>
        <p:nvSpPr>
          <p:cNvPr id="4" name="Footer Placeholder 4"/>
          <p:cNvSpPr>
            <a:spLocks noGrp="1"/>
          </p:cNvSpPr>
          <p:nvPr>
            <p:ph type="ftr" sz="quarter" idx="10"/>
          </p:nvPr>
        </p:nvSpPr>
        <p:spPr/>
        <p:txBody>
          <a:bodyPr/>
          <a:lstStyle>
            <a:lvl1pPr>
              <a:defRPr/>
            </a:lvl1pPr>
          </a:lstStyle>
          <a:p>
            <a:pPr>
              <a:defRPr/>
            </a:pPr>
            <a:r>
              <a:rPr lang="es-ES_tradnl"/>
              <a:t>Gobierno de Chile | Ministerio del Interior</a:t>
            </a:r>
          </a:p>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DD10E1FB-42D5-4C8E-90D0-2A8BCEA0943C}" type="slidenum">
              <a:rPr lang="en-US"/>
              <a:pPr>
                <a:defRPr/>
              </a:pPr>
              <a:t>‹Nº›</a:t>
            </a:fld>
            <a:endParaRPr lang="en-US"/>
          </a:p>
        </p:txBody>
      </p:sp>
    </p:spTree>
    <p:extLst>
      <p:ext uri="{BB962C8B-B14F-4D97-AF65-F5344CB8AC3E}">
        <p14:creationId xmlns:p14="http://schemas.microsoft.com/office/powerpoint/2010/main" val="35839800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CL"/>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pPr>
              <a:defRPr/>
            </a:pPr>
            <a:fld id="{446CCA4C-CC4C-4434-9C11-850EE8AE78A8}" type="slidenum">
              <a:rPr lang="en-US"/>
              <a:pPr>
                <a:defRPr/>
              </a:pPr>
              <a:t>‹Nº›</a:t>
            </a:fld>
            <a:endParaRPr lang="en-US"/>
          </a:p>
        </p:txBody>
      </p:sp>
    </p:spTree>
    <p:extLst>
      <p:ext uri="{BB962C8B-B14F-4D97-AF65-F5344CB8AC3E}">
        <p14:creationId xmlns:p14="http://schemas.microsoft.com/office/powerpoint/2010/main" val="36467170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pPr>
              <a:defRPr/>
            </a:pPr>
            <a:fld id="{587BDAE8-5049-436A-BA21-05177490C7C0}" type="slidenum">
              <a:rPr lang="en-US"/>
              <a:pPr>
                <a:defRPr/>
              </a:pPr>
              <a:t>‹Nº›</a:t>
            </a:fld>
            <a:endParaRPr lang="en-US"/>
          </a:p>
        </p:txBody>
      </p:sp>
    </p:spTree>
    <p:extLst>
      <p:ext uri="{BB962C8B-B14F-4D97-AF65-F5344CB8AC3E}">
        <p14:creationId xmlns:p14="http://schemas.microsoft.com/office/powerpoint/2010/main" val="20856944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pPr>
              <a:defRPr/>
            </a:pPr>
            <a:fld id="{3588197B-6B98-4474-9D1B-02D952F0D559}" type="slidenum">
              <a:rPr lang="en-US"/>
              <a:pPr>
                <a:defRPr/>
              </a:pPr>
              <a:t>‹Nº›</a:t>
            </a:fld>
            <a:endParaRPr lang="en-US"/>
          </a:p>
        </p:txBody>
      </p:sp>
    </p:spTree>
    <p:extLst>
      <p:ext uri="{BB962C8B-B14F-4D97-AF65-F5344CB8AC3E}">
        <p14:creationId xmlns:p14="http://schemas.microsoft.com/office/powerpoint/2010/main" val="40670891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s-ES"/>
          </a:p>
        </p:txBody>
      </p:sp>
      <p:sp>
        <p:nvSpPr>
          <p:cNvPr id="7" name="Slide Number Placeholder 5"/>
          <p:cNvSpPr>
            <a:spLocks noGrp="1"/>
          </p:cNvSpPr>
          <p:nvPr>
            <p:ph type="sldNum" sz="quarter" idx="12"/>
          </p:nvPr>
        </p:nvSpPr>
        <p:spPr/>
        <p:txBody>
          <a:bodyPr/>
          <a:lstStyle>
            <a:lvl1pPr>
              <a:defRPr/>
            </a:lvl1pPr>
          </a:lstStyle>
          <a:p>
            <a:pPr>
              <a:defRPr/>
            </a:pPr>
            <a:fld id="{E03252D1-3890-49CD-B253-B1DD6BF20856}" type="slidenum">
              <a:rPr lang="en-US"/>
              <a:pPr>
                <a:defRPr/>
              </a:pPr>
              <a:t>‹Nº›</a:t>
            </a:fld>
            <a:endParaRPr lang="en-US"/>
          </a:p>
        </p:txBody>
      </p:sp>
    </p:spTree>
    <p:extLst>
      <p:ext uri="{BB962C8B-B14F-4D97-AF65-F5344CB8AC3E}">
        <p14:creationId xmlns:p14="http://schemas.microsoft.com/office/powerpoint/2010/main" val="14835764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s-ES"/>
          </a:p>
        </p:txBody>
      </p:sp>
      <p:sp>
        <p:nvSpPr>
          <p:cNvPr id="9" name="Slide Number Placeholder 5"/>
          <p:cNvSpPr>
            <a:spLocks noGrp="1"/>
          </p:cNvSpPr>
          <p:nvPr>
            <p:ph type="sldNum" sz="quarter" idx="12"/>
          </p:nvPr>
        </p:nvSpPr>
        <p:spPr/>
        <p:txBody>
          <a:bodyPr/>
          <a:lstStyle>
            <a:lvl1pPr>
              <a:defRPr/>
            </a:lvl1pPr>
          </a:lstStyle>
          <a:p>
            <a:pPr>
              <a:defRPr/>
            </a:pPr>
            <a:fld id="{B6EDD212-649B-45BC-AA7E-C5346E1E2064}" type="slidenum">
              <a:rPr lang="en-US"/>
              <a:pPr>
                <a:defRPr/>
              </a:pPr>
              <a:t>‹Nº›</a:t>
            </a:fld>
            <a:endParaRPr lang="en-US"/>
          </a:p>
        </p:txBody>
      </p:sp>
    </p:spTree>
    <p:extLst>
      <p:ext uri="{BB962C8B-B14F-4D97-AF65-F5344CB8AC3E}">
        <p14:creationId xmlns:p14="http://schemas.microsoft.com/office/powerpoint/2010/main" val="2356301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Footer Placeholder 4"/>
          <p:cNvSpPr>
            <a:spLocks noGrp="1"/>
          </p:cNvSpPr>
          <p:nvPr>
            <p:ph type="ftr" sz="quarter" idx="10"/>
          </p:nvPr>
        </p:nvSpPr>
        <p:spPr/>
        <p:txBody>
          <a:bodyPr/>
          <a:lstStyle>
            <a:lvl1pPr>
              <a:defRPr/>
            </a:lvl1pPr>
          </a:lstStyle>
          <a:p>
            <a:pPr>
              <a:defRPr/>
            </a:pPr>
            <a:r>
              <a:rPr lang="es-ES_tradnl"/>
              <a:t>Gobierno de Chile | Ministerio del Interior</a:t>
            </a:r>
          </a:p>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E1EB954D-FDCB-48B8-90B9-747FDF2EBA90}" type="slidenum">
              <a:rPr lang="en-US"/>
              <a:pPr>
                <a:defRPr/>
              </a:pPr>
              <a:t>‹Nº›</a:t>
            </a:fld>
            <a:endParaRPr lang="en-US"/>
          </a:p>
        </p:txBody>
      </p:sp>
    </p:spTree>
    <p:extLst>
      <p:ext uri="{BB962C8B-B14F-4D97-AF65-F5344CB8AC3E}">
        <p14:creationId xmlns:p14="http://schemas.microsoft.com/office/powerpoint/2010/main" val="9328112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s-ES"/>
          </a:p>
        </p:txBody>
      </p:sp>
      <p:sp>
        <p:nvSpPr>
          <p:cNvPr id="5" name="Slide Number Placeholder 5"/>
          <p:cNvSpPr>
            <a:spLocks noGrp="1"/>
          </p:cNvSpPr>
          <p:nvPr>
            <p:ph type="sldNum" sz="quarter" idx="12"/>
          </p:nvPr>
        </p:nvSpPr>
        <p:spPr/>
        <p:txBody>
          <a:bodyPr/>
          <a:lstStyle>
            <a:lvl1pPr>
              <a:defRPr/>
            </a:lvl1pPr>
          </a:lstStyle>
          <a:p>
            <a:pPr>
              <a:defRPr/>
            </a:pPr>
            <a:fld id="{E67B93A1-F3E2-4A78-BDD8-054C4013B638}" type="slidenum">
              <a:rPr lang="en-US"/>
              <a:pPr>
                <a:defRPr/>
              </a:pPr>
              <a:t>‹Nº›</a:t>
            </a:fld>
            <a:endParaRPr lang="en-US"/>
          </a:p>
        </p:txBody>
      </p:sp>
    </p:spTree>
    <p:extLst>
      <p:ext uri="{BB962C8B-B14F-4D97-AF65-F5344CB8AC3E}">
        <p14:creationId xmlns:p14="http://schemas.microsoft.com/office/powerpoint/2010/main" val="19665849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s-ES"/>
          </a:p>
        </p:txBody>
      </p:sp>
      <p:sp>
        <p:nvSpPr>
          <p:cNvPr id="4" name="Slide Number Placeholder 5"/>
          <p:cNvSpPr>
            <a:spLocks noGrp="1"/>
          </p:cNvSpPr>
          <p:nvPr>
            <p:ph type="sldNum" sz="quarter" idx="12"/>
          </p:nvPr>
        </p:nvSpPr>
        <p:spPr/>
        <p:txBody>
          <a:bodyPr/>
          <a:lstStyle>
            <a:lvl1pPr>
              <a:defRPr/>
            </a:lvl1pPr>
          </a:lstStyle>
          <a:p>
            <a:pPr>
              <a:defRPr/>
            </a:pPr>
            <a:fld id="{8A2713D2-78A6-48C0-933E-E8ADD1F128F3}" type="slidenum">
              <a:rPr lang="en-US"/>
              <a:pPr>
                <a:defRPr/>
              </a:pPr>
              <a:t>‹Nº›</a:t>
            </a:fld>
            <a:endParaRPr lang="en-US"/>
          </a:p>
        </p:txBody>
      </p:sp>
    </p:spTree>
    <p:extLst>
      <p:ext uri="{BB962C8B-B14F-4D97-AF65-F5344CB8AC3E}">
        <p14:creationId xmlns:p14="http://schemas.microsoft.com/office/powerpoint/2010/main" val="40899380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s-ES"/>
          </a:p>
        </p:txBody>
      </p:sp>
      <p:sp>
        <p:nvSpPr>
          <p:cNvPr id="7" name="Slide Number Placeholder 5"/>
          <p:cNvSpPr>
            <a:spLocks noGrp="1"/>
          </p:cNvSpPr>
          <p:nvPr>
            <p:ph type="sldNum" sz="quarter" idx="12"/>
          </p:nvPr>
        </p:nvSpPr>
        <p:spPr/>
        <p:txBody>
          <a:bodyPr/>
          <a:lstStyle>
            <a:lvl1pPr>
              <a:defRPr/>
            </a:lvl1pPr>
          </a:lstStyle>
          <a:p>
            <a:pPr>
              <a:defRPr/>
            </a:pPr>
            <a:fld id="{D32EF1DF-2227-4E3E-9526-AA955E996DB4}" type="slidenum">
              <a:rPr lang="en-US"/>
              <a:pPr>
                <a:defRPr/>
              </a:pPr>
              <a:t>‹Nº›</a:t>
            </a:fld>
            <a:endParaRPr lang="en-US"/>
          </a:p>
        </p:txBody>
      </p:sp>
    </p:spTree>
    <p:extLst>
      <p:ext uri="{BB962C8B-B14F-4D97-AF65-F5344CB8AC3E}">
        <p14:creationId xmlns:p14="http://schemas.microsoft.com/office/powerpoint/2010/main" val="21059754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L" noProof="0" smtClean="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s-ES"/>
          </a:p>
        </p:txBody>
      </p:sp>
      <p:sp>
        <p:nvSpPr>
          <p:cNvPr id="7" name="Slide Number Placeholder 5"/>
          <p:cNvSpPr>
            <a:spLocks noGrp="1"/>
          </p:cNvSpPr>
          <p:nvPr>
            <p:ph type="sldNum" sz="quarter" idx="12"/>
          </p:nvPr>
        </p:nvSpPr>
        <p:spPr/>
        <p:txBody>
          <a:bodyPr/>
          <a:lstStyle>
            <a:lvl1pPr>
              <a:defRPr/>
            </a:lvl1pPr>
          </a:lstStyle>
          <a:p>
            <a:pPr>
              <a:defRPr/>
            </a:pPr>
            <a:fld id="{066E7FC0-EEFD-439C-A6AF-FF3FFAA382F3}" type="slidenum">
              <a:rPr lang="en-US"/>
              <a:pPr>
                <a:defRPr/>
              </a:pPr>
              <a:t>‹Nº›</a:t>
            </a:fld>
            <a:endParaRPr lang="en-US"/>
          </a:p>
        </p:txBody>
      </p:sp>
    </p:spTree>
    <p:extLst>
      <p:ext uri="{BB962C8B-B14F-4D97-AF65-F5344CB8AC3E}">
        <p14:creationId xmlns:p14="http://schemas.microsoft.com/office/powerpoint/2010/main" val="38152960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pPr>
              <a:defRPr/>
            </a:pPr>
            <a:fld id="{53FF99FF-E031-4C47-9888-70B753708E21}" type="slidenum">
              <a:rPr lang="en-US"/>
              <a:pPr>
                <a:defRPr/>
              </a:pPr>
              <a:t>‹Nº›</a:t>
            </a:fld>
            <a:endParaRPr lang="en-US"/>
          </a:p>
        </p:txBody>
      </p:sp>
    </p:spTree>
    <p:extLst>
      <p:ext uri="{BB962C8B-B14F-4D97-AF65-F5344CB8AC3E}">
        <p14:creationId xmlns:p14="http://schemas.microsoft.com/office/powerpoint/2010/main" val="6266962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1600200"/>
            <a:ext cx="2057400" cy="4525963"/>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1600200"/>
            <a:ext cx="60198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pPr>
              <a:defRPr/>
            </a:pPr>
            <a:fld id="{C90584CA-0398-4BDC-83AE-FFD76849607C}" type="slidenum">
              <a:rPr lang="en-US"/>
              <a:pPr>
                <a:defRPr/>
              </a:pPr>
              <a:t>‹Nº›</a:t>
            </a:fld>
            <a:endParaRPr lang="en-US"/>
          </a:p>
        </p:txBody>
      </p:sp>
    </p:spTree>
    <p:extLst>
      <p:ext uri="{BB962C8B-B14F-4D97-AF65-F5344CB8AC3E}">
        <p14:creationId xmlns:p14="http://schemas.microsoft.com/office/powerpoint/2010/main" val="23086879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CL"/>
          </a:p>
        </p:txBody>
      </p:sp>
      <p:sp>
        <p:nvSpPr>
          <p:cNvPr id="4" name="Footer Placeholder 4"/>
          <p:cNvSpPr>
            <a:spLocks noGrp="1"/>
          </p:cNvSpPr>
          <p:nvPr>
            <p:ph type="ftr" sz="quarter" idx="10"/>
          </p:nvPr>
        </p:nvSpPr>
        <p:spPr/>
        <p:txBody>
          <a:bodyPr/>
          <a:lstStyle>
            <a:lvl1pPr>
              <a:defRPr/>
            </a:lvl1pPr>
          </a:lstStyle>
          <a:p>
            <a:pPr>
              <a:defRPr/>
            </a:pPr>
            <a:r>
              <a:rPr lang="es-ES_tradnl"/>
              <a:t>Gobierno de Chile | Ministerio del Interior</a:t>
            </a:r>
          </a:p>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31A2423F-CA4F-47B1-BAC6-48398772D909}" type="slidenum">
              <a:rPr lang="en-US"/>
              <a:pPr>
                <a:defRPr/>
              </a:pPr>
              <a:t>‹Nº›</a:t>
            </a:fld>
            <a:endParaRPr lang="en-US"/>
          </a:p>
        </p:txBody>
      </p:sp>
    </p:spTree>
    <p:extLst>
      <p:ext uri="{BB962C8B-B14F-4D97-AF65-F5344CB8AC3E}">
        <p14:creationId xmlns:p14="http://schemas.microsoft.com/office/powerpoint/2010/main" val="22600630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Footer Placeholder 4"/>
          <p:cNvSpPr>
            <a:spLocks noGrp="1"/>
          </p:cNvSpPr>
          <p:nvPr>
            <p:ph type="ftr" sz="quarter" idx="10"/>
          </p:nvPr>
        </p:nvSpPr>
        <p:spPr/>
        <p:txBody>
          <a:bodyPr/>
          <a:lstStyle>
            <a:lvl1pPr>
              <a:defRPr/>
            </a:lvl1pPr>
          </a:lstStyle>
          <a:p>
            <a:pPr>
              <a:defRPr/>
            </a:pPr>
            <a:r>
              <a:rPr lang="es-ES_tradnl"/>
              <a:t>Gobierno de Chile | Ministerio del Interior</a:t>
            </a:r>
          </a:p>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C54C8DC0-4826-4F1A-B6AD-44D0027197C0}" type="slidenum">
              <a:rPr lang="en-US"/>
              <a:pPr>
                <a:defRPr/>
              </a:pPr>
              <a:t>‹Nº›</a:t>
            </a:fld>
            <a:endParaRPr lang="en-US"/>
          </a:p>
        </p:txBody>
      </p:sp>
    </p:spTree>
    <p:extLst>
      <p:ext uri="{BB962C8B-B14F-4D97-AF65-F5344CB8AC3E}">
        <p14:creationId xmlns:p14="http://schemas.microsoft.com/office/powerpoint/2010/main" val="41039357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Footer Placeholder 4"/>
          <p:cNvSpPr>
            <a:spLocks noGrp="1"/>
          </p:cNvSpPr>
          <p:nvPr>
            <p:ph type="ftr" sz="quarter" idx="10"/>
          </p:nvPr>
        </p:nvSpPr>
        <p:spPr/>
        <p:txBody>
          <a:bodyPr/>
          <a:lstStyle>
            <a:lvl1pPr>
              <a:defRPr/>
            </a:lvl1pPr>
          </a:lstStyle>
          <a:p>
            <a:pPr>
              <a:defRPr/>
            </a:pPr>
            <a:r>
              <a:rPr lang="es-ES_tradnl"/>
              <a:t>Gobierno de Chile | Ministerio del Interior</a:t>
            </a:r>
          </a:p>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24D6E872-D276-49B3-B30C-326764DB5C37}" type="slidenum">
              <a:rPr lang="en-US"/>
              <a:pPr>
                <a:defRPr/>
              </a:pPr>
              <a:t>‹Nº›</a:t>
            </a:fld>
            <a:endParaRPr lang="en-US"/>
          </a:p>
        </p:txBody>
      </p:sp>
    </p:spTree>
    <p:extLst>
      <p:ext uri="{BB962C8B-B14F-4D97-AF65-F5344CB8AC3E}">
        <p14:creationId xmlns:p14="http://schemas.microsoft.com/office/powerpoint/2010/main" val="26974281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152400" y="1477963"/>
            <a:ext cx="4011613"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316413" y="1477963"/>
            <a:ext cx="40132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Footer Placeholder 4"/>
          <p:cNvSpPr>
            <a:spLocks noGrp="1"/>
          </p:cNvSpPr>
          <p:nvPr>
            <p:ph type="ftr" sz="quarter" idx="10"/>
          </p:nvPr>
        </p:nvSpPr>
        <p:spPr/>
        <p:txBody>
          <a:bodyPr/>
          <a:lstStyle>
            <a:lvl1pPr>
              <a:defRPr/>
            </a:lvl1pPr>
          </a:lstStyle>
          <a:p>
            <a:pPr>
              <a:defRPr/>
            </a:pPr>
            <a:r>
              <a:rPr lang="es-ES_tradnl"/>
              <a:t>Gobierno de Chile | Ministerio del Interior</a:t>
            </a:r>
          </a:p>
          <a:p>
            <a:pPr>
              <a:defRPr/>
            </a:pPr>
            <a:endParaRPr lang="en-US"/>
          </a:p>
        </p:txBody>
      </p:sp>
      <p:sp>
        <p:nvSpPr>
          <p:cNvPr id="6" name="Slide Number Placeholder 5"/>
          <p:cNvSpPr>
            <a:spLocks noGrp="1"/>
          </p:cNvSpPr>
          <p:nvPr>
            <p:ph type="sldNum" sz="quarter" idx="11"/>
          </p:nvPr>
        </p:nvSpPr>
        <p:spPr/>
        <p:txBody>
          <a:bodyPr/>
          <a:lstStyle>
            <a:lvl1pPr>
              <a:defRPr/>
            </a:lvl1pPr>
          </a:lstStyle>
          <a:p>
            <a:pPr>
              <a:defRPr/>
            </a:pPr>
            <a:fld id="{ED6E56B6-0F43-46FF-BAF0-B0FEFBFFB4AB}" type="slidenum">
              <a:rPr lang="en-US"/>
              <a:pPr>
                <a:defRPr/>
              </a:pPr>
              <a:t>‹Nº›</a:t>
            </a:fld>
            <a:endParaRPr lang="en-US"/>
          </a:p>
        </p:txBody>
      </p:sp>
    </p:spTree>
    <p:extLst>
      <p:ext uri="{BB962C8B-B14F-4D97-AF65-F5344CB8AC3E}">
        <p14:creationId xmlns:p14="http://schemas.microsoft.com/office/powerpoint/2010/main" val="744337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Footer Placeholder 4"/>
          <p:cNvSpPr>
            <a:spLocks noGrp="1"/>
          </p:cNvSpPr>
          <p:nvPr>
            <p:ph type="ftr" sz="quarter" idx="10"/>
          </p:nvPr>
        </p:nvSpPr>
        <p:spPr/>
        <p:txBody>
          <a:bodyPr/>
          <a:lstStyle>
            <a:lvl1pPr>
              <a:defRPr/>
            </a:lvl1pPr>
          </a:lstStyle>
          <a:p>
            <a:pPr>
              <a:defRPr/>
            </a:pPr>
            <a:r>
              <a:rPr lang="es-ES_tradnl"/>
              <a:t>Gobierno de Chile | Ministerio del Interior</a:t>
            </a:r>
          </a:p>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0ED4EF72-B93A-4763-9723-82CF91853CEB}" type="slidenum">
              <a:rPr lang="en-US"/>
              <a:pPr>
                <a:defRPr/>
              </a:pPr>
              <a:t>‹Nº›</a:t>
            </a:fld>
            <a:endParaRPr lang="en-US"/>
          </a:p>
        </p:txBody>
      </p:sp>
    </p:spTree>
    <p:extLst>
      <p:ext uri="{BB962C8B-B14F-4D97-AF65-F5344CB8AC3E}">
        <p14:creationId xmlns:p14="http://schemas.microsoft.com/office/powerpoint/2010/main" val="13613113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Footer Placeholder 4"/>
          <p:cNvSpPr>
            <a:spLocks noGrp="1"/>
          </p:cNvSpPr>
          <p:nvPr>
            <p:ph type="ftr" sz="quarter" idx="10"/>
          </p:nvPr>
        </p:nvSpPr>
        <p:spPr/>
        <p:txBody>
          <a:bodyPr/>
          <a:lstStyle>
            <a:lvl1pPr>
              <a:defRPr/>
            </a:lvl1pPr>
          </a:lstStyle>
          <a:p>
            <a:pPr>
              <a:defRPr/>
            </a:pPr>
            <a:r>
              <a:rPr lang="es-ES_tradnl"/>
              <a:t>Gobierno de Chile | Ministerio del Interior</a:t>
            </a:r>
          </a:p>
          <a:p>
            <a:pPr>
              <a:defRPr/>
            </a:pPr>
            <a:endParaRPr lang="en-US"/>
          </a:p>
        </p:txBody>
      </p:sp>
      <p:sp>
        <p:nvSpPr>
          <p:cNvPr id="8" name="Slide Number Placeholder 5"/>
          <p:cNvSpPr>
            <a:spLocks noGrp="1"/>
          </p:cNvSpPr>
          <p:nvPr>
            <p:ph type="sldNum" sz="quarter" idx="11"/>
          </p:nvPr>
        </p:nvSpPr>
        <p:spPr/>
        <p:txBody>
          <a:bodyPr/>
          <a:lstStyle>
            <a:lvl1pPr>
              <a:defRPr/>
            </a:lvl1pPr>
          </a:lstStyle>
          <a:p>
            <a:pPr>
              <a:defRPr/>
            </a:pPr>
            <a:fld id="{1161D44D-5AA5-433A-9DD6-0B32AF7A54AA}" type="slidenum">
              <a:rPr lang="en-US"/>
              <a:pPr>
                <a:defRPr/>
              </a:pPr>
              <a:t>‹Nº›</a:t>
            </a:fld>
            <a:endParaRPr lang="en-US"/>
          </a:p>
        </p:txBody>
      </p:sp>
    </p:spTree>
    <p:extLst>
      <p:ext uri="{BB962C8B-B14F-4D97-AF65-F5344CB8AC3E}">
        <p14:creationId xmlns:p14="http://schemas.microsoft.com/office/powerpoint/2010/main" val="32075242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Footer Placeholder 4"/>
          <p:cNvSpPr>
            <a:spLocks noGrp="1"/>
          </p:cNvSpPr>
          <p:nvPr>
            <p:ph type="ftr" sz="quarter" idx="10"/>
          </p:nvPr>
        </p:nvSpPr>
        <p:spPr/>
        <p:txBody>
          <a:bodyPr/>
          <a:lstStyle>
            <a:lvl1pPr>
              <a:defRPr/>
            </a:lvl1pPr>
          </a:lstStyle>
          <a:p>
            <a:pPr>
              <a:defRPr/>
            </a:pPr>
            <a:r>
              <a:rPr lang="es-ES_tradnl"/>
              <a:t>Gobierno de Chile | Ministerio del Interior</a:t>
            </a:r>
          </a:p>
          <a:p>
            <a:pPr>
              <a:defRPr/>
            </a:pPr>
            <a:endParaRPr lang="en-US"/>
          </a:p>
        </p:txBody>
      </p:sp>
      <p:sp>
        <p:nvSpPr>
          <p:cNvPr id="4" name="Slide Number Placeholder 5"/>
          <p:cNvSpPr>
            <a:spLocks noGrp="1"/>
          </p:cNvSpPr>
          <p:nvPr>
            <p:ph type="sldNum" sz="quarter" idx="11"/>
          </p:nvPr>
        </p:nvSpPr>
        <p:spPr/>
        <p:txBody>
          <a:bodyPr/>
          <a:lstStyle>
            <a:lvl1pPr>
              <a:defRPr/>
            </a:lvl1pPr>
          </a:lstStyle>
          <a:p>
            <a:pPr>
              <a:defRPr/>
            </a:pPr>
            <a:fld id="{56E30F00-EB69-42EA-A624-0293AFD0E822}" type="slidenum">
              <a:rPr lang="en-US"/>
              <a:pPr>
                <a:defRPr/>
              </a:pPr>
              <a:t>‹Nº›</a:t>
            </a:fld>
            <a:endParaRPr lang="en-US"/>
          </a:p>
        </p:txBody>
      </p:sp>
    </p:spTree>
    <p:extLst>
      <p:ext uri="{BB962C8B-B14F-4D97-AF65-F5344CB8AC3E}">
        <p14:creationId xmlns:p14="http://schemas.microsoft.com/office/powerpoint/2010/main" val="30325745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r>
              <a:rPr lang="es-ES_tradnl"/>
              <a:t>Gobierno de Chile | Ministerio del Interior</a:t>
            </a:r>
          </a:p>
          <a:p>
            <a:pPr>
              <a:defRPr/>
            </a:pPr>
            <a:endParaRPr lang="en-US"/>
          </a:p>
        </p:txBody>
      </p:sp>
      <p:sp>
        <p:nvSpPr>
          <p:cNvPr id="3" name="Slide Number Placeholder 5"/>
          <p:cNvSpPr>
            <a:spLocks noGrp="1"/>
          </p:cNvSpPr>
          <p:nvPr>
            <p:ph type="sldNum" sz="quarter" idx="11"/>
          </p:nvPr>
        </p:nvSpPr>
        <p:spPr/>
        <p:txBody>
          <a:bodyPr/>
          <a:lstStyle>
            <a:lvl1pPr>
              <a:defRPr/>
            </a:lvl1pPr>
          </a:lstStyle>
          <a:p>
            <a:pPr>
              <a:defRPr/>
            </a:pPr>
            <a:fld id="{D73E4D21-4530-46CF-8ED6-13077ADB0370}" type="slidenum">
              <a:rPr lang="en-US"/>
              <a:pPr>
                <a:defRPr/>
              </a:pPr>
              <a:t>‹Nº›</a:t>
            </a:fld>
            <a:endParaRPr lang="en-US"/>
          </a:p>
        </p:txBody>
      </p:sp>
    </p:spTree>
    <p:extLst>
      <p:ext uri="{BB962C8B-B14F-4D97-AF65-F5344CB8AC3E}">
        <p14:creationId xmlns:p14="http://schemas.microsoft.com/office/powerpoint/2010/main" val="29368392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Footer Placeholder 4"/>
          <p:cNvSpPr>
            <a:spLocks noGrp="1"/>
          </p:cNvSpPr>
          <p:nvPr>
            <p:ph type="ftr" sz="quarter" idx="10"/>
          </p:nvPr>
        </p:nvSpPr>
        <p:spPr/>
        <p:txBody>
          <a:bodyPr/>
          <a:lstStyle>
            <a:lvl1pPr>
              <a:defRPr/>
            </a:lvl1pPr>
          </a:lstStyle>
          <a:p>
            <a:pPr>
              <a:defRPr/>
            </a:pPr>
            <a:r>
              <a:rPr lang="es-ES_tradnl"/>
              <a:t>Gobierno de Chile | Ministerio del Interior</a:t>
            </a:r>
          </a:p>
          <a:p>
            <a:pPr>
              <a:defRPr/>
            </a:pPr>
            <a:endParaRPr lang="en-US"/>
          </a:p>
        </p:txBody>
      </p:sp>
      <p:sp>
        <p:nvSpPr>
          <p:cNvPr id="6" name="Slide Number Placeholder 5"/>
          <p:cNvSpPr>
            <a:spLocks noGrp="1"/>
          </p:cNvSpPr>
          <p:nvPr>
            <p:ph type="sldNum" sz="quarter" idx="11"/>
          </p:nvPr>
        </p:nvSpPr>
        <p:spPr/>
        <p:txBody>
          <a:bodyPr/>
          <a:lstStyle>
            <a:lvl1pPr>
              <a:defRPr/>
            </a:lvl1pPr>
          </a:lstStyle>
          <a:p>
            <a:pPr>
              <a:defRPr/>
            </a:pPr>
            <a:fld id="{CE0760B7-E0F7-46CA-B87E-B9B699CC79A0}" type="slidenum">
              <a:rPr lang="en-US"/>
              <a:pPr>
                <a:defRPr/>
              </a:pPr>
              <a:t>‹Nº›</a:t>
            </a:fld>
            <a:endParaRPr lang="en-US"/>
          </a:p>
        </p:txBody>
      </p:sp>
    </p:spTree>
    <p:extLst>
      <p:ext uri="{BB962C8B-B14F-4D97-AF65-F5344CB8AC3E}">
        <p14:creationId xmlns:p14="http://schemas.microsoft.com/office/powerpoint/2010/main" val="40306975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L"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Footer Placeholder 4"/>
          <p:cNvSpPr>
            <a:spLocks noGrp="1"/>
          </p:cNvSpPr>
          <p:nvPr>
            <p:ph type="ftr" sz="quarter" idx="10"/>
          </p:nvPr>
        </p:nvSpPr>
        <p:spPr/>
        <p:txBody>
          <a:bodyPr/>
          <a:lstStyle>
            <a:lvl1pPr>
              <a:defRPr/>
            </a:lvl1pPr>
          </a:lstStyle>
          <a:p>
            <a:pPr>
              <a:defRPr/>
            </a:pPr>
            <a:r>
              <a:rPr lang="es-ES_tradnl"/>
              <a:t>Gobierno de Chile | Ministerio del Interior</a:t>
            </a:r>
          </a:p>
          <a:p>
            <a:pPr>
              <a:defRPr/>
            </a:pPr>
            <a:endParaRPr lang="en-US"/>
          </a:p>
        </p:txBody>
      </p:sp>
      <p:sp>
        <p:nvSpPr>
          <p:cNvPr id="6" name="Slide Number Placeholder 5"/>
          <p:cNvSpPr>
            <a:spLocks noGrp="1"/>
          </p:cNvSpPr>
          <p:nvPr>
            <p:ph type="sldNum" sz="quarter" idx="11"/>
          </p:nvPr>
        </p:nvSpPr>
        <p:spPr/>
        <p:txBody>
          <a:bodyPr/>
          <a:lstStyle>
            <a:lvl1pPr>
              <a:defRPr/>
            </a:lvl1pPr>
          </a:lstStyle>
          <a:p>
            <a:pPr>
              <a:defRPr/>
            </a:pPr>
            <a:fld id="{D74C5778-6B52-4579-8137-AD3C5C72B9C4}" type="slidenum">
              <a:rPr lang="en-US"/>
              <a:pPr>
                <a:defRPr/>
              </a:pPr>
              <a:t>‹Nº›</a:t>
            </a:fld>
            <a:endParaRPr lang="en-US"/>
          </a:p>
        </p:txBody>
      </p:sp>
    </p:spTree>
    <p:extLst>
      <p:ext uri="{BB962C8B-B14F-4D97-AF65-F5344CB8AC3E}">
        <p14:creationId xmlns:p14="http://schemas.microsoft.com/office/powerpoint/2010/main" val="295728152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Footer Placeholder 4"/>
          <p:cNvSpPr>
            <a:spLocks noGrp="1"/>
          </p:cNvSpPr>
          <p:nvPr>
            <p:ph type="ftr" sz="quarter" idx="10"/>
          </p:nvPr>
        </p:nvSpPr>
        <p:spPr/>
        <p:txBody>
          <a:bodyPr/>
          <a:lstStyle>
            <a:lvl1pPr>
              <a:defRPr/>
            </a:lvl1pPr>
          </a:lstStyle>
          <a:p>
            <a:pPr>
              <a:defRPr/>
            </a:pPr>
            <a:r>
              <a:rPr lang="es-ES_tradnl"/>
              <a:t>Gobierno de Chile | Ministerio del Interior</a:t>
            </a:r>
          </a:p>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10CC3CDC-B46E-4F0B-AD98-4E1B41D07BB8}" type="slidenum">
              <a:rPr lang="en-US"/>
              <a:pPr>
                <a:defRPr/>
              </a:pPr>
              <a:t>‹Nº›</a:t>
            </a:fld>
            <a:endParaRPr lang="en-US"/>
          </a:p>
        </p:txBody>
      </p:sp>
    </p:spTree>
    <p:extLst>
      <p:ext uri="{BB962C8B-B14F-4D97-AF65-F5344CB8AC3E}">
        <p14:creationId xmlns:p14="http://schemas.microsoft.com/office/powerpoint/2010/main" val="12359199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286500" y="152400"/>
            <a:ext cx="2043113" cy="585152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152400" y="152400"/>
            <a:ext cx="59817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Footer Placeholder 4"/>
          <p:cNvSpPr>
            <a:spLocks noGrp="1"/>
          </p:cNvSpPr>
          <p:nvPr>
            <p:ph type="ftr" sz="quarter" idx="10"/>
          </p:nvPr>
        </p:nvSpPr>
        <p:spPr/>
        <p:txBody>
          <a:bodyPr/>
          <a:lstStyle>
            <a:lvl1pPr>
              <a:defRPr/>
            </a:lvl1pPr>
          </a:lstStyle>
          <a:p>
            <a:pPr>
              <a:defRPr/>
            </a:pPr>
            <a:r>
              <a:rPr lang="es-ES_tradnl"/>
              <a:t>Gobierno de Chile | Ministerio del Interior</a:t>
            </a:r>
          </a:p>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BB5F1D1F-7D98-49B7-85D2-21A8BB45494D}" type="slidenum">
              <a:rPr lang="en-US"/>
              <a:pPr>
                <a:defRPr/>
              </a:pPr>
              <a:t>‹Nº›</a:t>
            </a:fld>
            <a:endParaRPr lang="en-US"/>
          </a:p>
        </p:txBody>
      </p:sp>
    </p:spTree>
    <p:extLst>
      <p:ext uri="{BB962C8B-B14F-4D97-AF65-F5344CB8AC3E}">
        <p14:creationId xmlns:p14="http://schemas.microsoft.com/office/powerpoint/2010/main" val="18025122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AndTx" preserve="1">
  <p:cSld name="Título, objetos y texto">
    <p:spTree>
      <p:nvGrpSpPr>
        <p:cNvPr id="1" name=""/>
        <p:cNvGrpSpPr/>
        <p:nvPr/>
      </p:nvGrpSpPr>
      <p:grpSpPr>
        <a:xfrm>
          <a:off x="0" y="0"/>
          <a:ext cx="0" cy="0"/>
          <a:chOff x="0" y="0"/>
          <a:chExt cx="0" cy="0"/>
        </a:xfrm>
      </p:grpSpPr>
      <p:sp>
        <p:nvSpPr>
          <p:cNvPr id="2" name="1 Título"/>
          <p:cNvSpPr>
            <a:spLocks noGrp="1"/>
          </p:cNvSpPr>
          <p:nvPr>
            <p:ph type="title"/>
          </p:nvPr>
        </p:nvSpPr>
        <p:spPr>
          <a:xfrm>
            <a:off x="152400" y="152400"/>
            <a:ext cx="8164513" cy="1143000"/>
          </a:xfrm>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152400" y="1477963"/>
            <a:ext cx="4011613" cy="452596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316413" y="1477963"/>
            <a:ext cx="4013200" cy="452596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Footer Placeholder 4"/>
          <p:cNvSpPr>
            <a:spLocks noGrp="1"/>
          </p:cNvSpPr>
          <p:nvPr>
            <p:ph type="ftr" sz="quarter" idx="10"/>
          </p:nvPr>
        </p:nvSpPr>
        <p:spPr/>
        <p:txBody>
          <a:bodyPr/>
          <a:lstStyle>
            <a:lvl1pPr>
              <a:defRPr/>
            </a:lvl1pPr>
          </a:lstStyle>
          <a:p>
            <a:pPr>
              <a:defRPr/>
            </a:pPr>
            <a:r>
              <a:rPr lang="es-ES_tradnl"/>
              <a:t>Gobierno de Chile | Ministerio del Interior</a:t>
            </a:r>
          </a:p>
          <a:p>
            <a:pPr>
              <a:defRPr/>
            </a:pPr>
            <a:endParaRPr lang="en-US"/>
          </a:p>
        </p:txBody>
      </p:sp>
      <p:sp>
        <p:nvSpPr>
          <p:cNvPr id="6" name="Slide Number Placeholder 5"/>
          <p:cNvSpPr>
            <a:spLocks noGrp="1"/>
          </p:cNvSpPr>
          <p:nvPr>
            <p:ph type="sldNum" sz="quarter" idx="11"/>
          </p:nvPr>
        </p:nvSpPr>
        <p:spPr/>
        <p:txBody>
          <a:bodyPr/>
          <a:lstStyle>
            <a:lvl1pPr>
              <a:defRPr/>
            </a:lvl1pPr>
          </a:lstStyle>
          <a:p>
            <a:pPr>
              <a:defRPr/>
            </a:pPr>
            <a:fld id="{E451F2B3-5425-422B-A632-CA111EE6B7EE}" type="slidenum">
              <a:rPr lang="en-US"/>
              <a:pPr>
                <a:defRPr/>
              </a:pPr>
              <a:t>‹Nº›</a:t>
            </a:fld>
            <a:endParaRPr lang="en-US"/>
          </a:p>
        </p:txBody>
      </p:sp>
    </p:spTree>
    <p:extLst>
      <p:ext uri="{BB962C8B-B14F-4D97-AF65-F5344CB8AC3E}">
        <p14:creationId xmlns:p14="http://schemas.microsoft.com/office/powerpoint/2010/main" val="39733374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AndObj" preserve="1">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152400" y="152400"/>
            <a:ext cx="8164513" cy="1143000"/>
          </a:xfrm>
        </p:spPr>
        <p:txBody>
          <a:bodyPr/>
          <a:lstStyle/>
          <a:p>
            <a:r>
              <a:rPr lang="es-ES" smtClean="0"/>
              <a:t>Haga clic para modificar el estilo de título del patrón</a:t>
            </a:r>
            <a:endParaRPr lang="es-CL"/>
          </a:p>
        </p:txBody>
      </p:sp>
      <p:sp>
        <p:nvSpPr>
          <p:cNvPr id="3" name="2 Marcador de texto"/>
          <p:cNvSpPr>
            <a:spLocks noGrp="1"/>
          </p:cNvSpPr>
          <p:nvPr>
            <p:ph type="body" sz="half" idx="1"/>
          </p:nvPr>
        </p:nvSpPr>
        <p:spPr>
          <a:xfrm>
            <a:off x="152400" y="1477963"/>
            <a:ext cx="4011613" cy="452596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316413" y="1477963"/>
            <a:ext cx="4013200" cy="452596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Footer Placeholder 4"/>
          <p:cNvSpPr>
            <a:spLocks noGrp="1"/>
          </p:cNvSpPr>
          <p:nvPr>
            <p:ph type="ftr" sz="quarter" idx="10"/>
          </p:nvPr>
        </p:nvSpPr>
        <p:spPr/>
        <p:txBody>
          <a:bodyPr/>
          <a:lstStyle>
            <a:lvl1pPr>
              <a:defRPr/>
            </a:lvl1pPr>
          </a:lstStyle>
          <a:p>
            <a:pPr>
              <a:defRPr/>
            </a:pPr>
            <a:r>
              <a:rPr lang="es-ES_tradnl"/>
              <a:t>Gobierno de Chile | Ministerio del Interior</a:t>
            </a:r>
          </a:p>
          <a:p>
            <a:pPr>
              <a:defRPr/>
            </a:pPr>
            <a:endParaRPr lang="en-US"/>
          </a:p>
        </p:txBody>
      </p:sp>
      <p:sp>
        <p:nvSpPr>
          <p:cNvPr id="6" name="Slide Number Placeholder 5"/>
          <p:cNvSpPr>
            <a:spLocks noGrp="1"/>
          </p:cNvSpPr>
          <p:nvPr>
            <p:ph type="sldNum" sz="quarter" idx="11"/>
          </p:nvPr>
        </p:nvSpPr>
        <p:spPr/>
        <p:txBody>
          <a:bodyPr/>
          <a:lstStyle>
            <a:lvl1pPr>
              <a:defRPr/>
            </a:lvl1pPr>
          </a:lstStyle>
          <a:p>
            <a:pPr>
              <a:defRPr/>
            </a:pPr>
            <a:fld id="{283201B3-7371-46AB-9C8D-493746ABC7CC}" type="slidenum">
              <a:rPr lang="en-US"/>
              <a:pPr>
                <a:defRPr/>
              </a:pPr>
              <a:t>‹Nº›</a:t>
            </a:fld>
            <a:endParaRPr lang="en-US"/>
          </a:p>
        </p:txBody>
      </p:sp>
    </p:spTree>
    <p:extLst>
      <p:ext uri="{BB962C8B-B14F-4D97-AF65-F5344CB8AC3E}">
        <p14:creationId xmlns:p14="http://schemas.microsoft.com/office/powerpoint/2010/main" val="333604754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bl" preserve="1">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152400" y="152400"/>
            <a:ext cx="8164513" cy="1143000"/>
          </a:xfrm>
        </p:spPr>
        <p:txBody>
          <a:bodyPr/>
          <a:lstStyle/>
          <a:p>
            <a:r>
              <a:rPr lang="es-ES" smtClean="0"/>
              <a:t>Haga clic para modificar el estilo de título del patrón</a:t>
            </a:r>
            <a:endParaRPr lang="es-CL"/>
          </a:p>
        </p:txBody>
      </p:sp>
      <p:sp>
        <p:nvSpPr>
          <p:cNvPr id="3" name="2 Marcador de tabla"/>
          <p:cNvSpPr>
            <a:spLocks noGrp="1"/>
          </p:cNvSpPr>
          <p:nvPr>
            <p:ph type="tbl" idx="1"/>
          </p:nvPr>
        </p:nvSpPr>
        <p:spPr>
          <a:xfrm>
            <a:off x="152400" y="1477963"/>
            <a:ext cx="8177213" cy="4525962"/>
          </a:xfrm>
        </p:spPr>
        <p:txBody>
          <a:bodyPr/>
          <a:lstStyle/>
          <a:p>
            <a:pPr lvl="0"/>
            <a:endParaRPr lang="es-CL" noProof="0"/>
          </a:p>
        </p:txBody>
      </p:sp>
      <p:sp>
        <p:nvSpPr>
          <p:cNvPr id="4" name="Footer Placeholder 4"/>
          <p:cNvSpPr>
            <a:spLocks noGrp="1"/>
          </p:cNvSpPr>
          <p:nvPr>
            <p:ph type="ftr" sz="quarter" idx="10"/>
          </p:nvPr>
        </p:nvSpPr>
        <p:spPr/>
        <p:txBody>
          <a:bodyPr/>
          <a:lstStyle>
            <a:lvl1pPr>
              <a:defRPr/>
            </a:lvl1pPr>
          </a:lstStyle>
          <a:p>
            <a:pPr>
              <a:defRPr/>
            </a:pPr>
            <a:r>
              <a:rPr lang="es-ES_tradnl"/>
              <a:t>Gobierno de Chile | Ministerio del Interior</a:t>
            </a:r>
          </a:p>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1985EB6C-16B3-4EA2-9291-CF020956494E}" type="slidenum">
              <a:rPr lang="en-US"/>
              <a:pPr>
                <a:defRPr/>
              </a:pPr>
              <a:t>‹Nº›</a:t>
            </a:fld>
            <a:endParaRPr lang="en-US"/>
          </a:p>
        </p:txBody>
      </p:sp>
    </p:spTree>
    <p:extLst>
      <p:ext uri="{BB962C8B-B14F-4D97-AF65-F5344CB8AC3E}">
        <p14:creationId xmlns:p14="http://schemas.microsoft.com/office/powerpoint/2010/main" val="7815464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152400" y="1477963"/>
            <a:ext cx="4011613"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316413" y="1477963"/>
            <a:ext cx="40132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Footer Placeholder 4"/>
          <p:cNvSpPr>
            <a:spLocks noGrp="1"/>
          </p:cNvSpPr>
          <p:nvPr>
            <p:ph type="ftr" sz="quarter" idx="10"/>
          </p:nvPr>
        </p:nvSpPr>
        <p:spPr/>
        <p:txBody>
          <a:bodyPr/>
          <a:lstStyle>
            <a:lvl1pPr>
              <a:defRPr/>
            </a:lvl1pPr>
          </a:lstStyle>
          <a:p>
            <a:pPr>
              <a:defRPr/>
            </a:pPr>
            <a:r>
              <a:rPr lang="es-ES_tradnl"/>
              <a:t>Gobierno de Chile | Ministerio del Interior</a:t>
            </a:r>
          </a:p>
          <a:p>
            <a:pPr>
              <a:defRPr/>
            </a:pPr>
            <a:endParaRPr lang="en-US"/>
          </a:p>
        </p:txBody>
      </p:sp>
      <p:sp>
        <p:nvSpPr>
          <p:cNvPr id="6" name="Slide Number Placeholder 5"/>
          <p:cNvSpPr>
            <a:spLocks noGrp="1"/>
          </p:cNvSpPr>
          <p:nvPr>
            <p:ph type="sldNum" sz="quarter" idx="11"/>
          </p:nvPr>
        </p:nvSpPr>
        <p:spPr/>
        <p:txBody>
          <a:bodyPr/>
          <a:lstStyle>
            <a:lvl1pPr>
              <a:defRPr/>
            </a:lvl1pPr>
          </a:lstStyle>
          <a:p>
            <a:pPr>
              <a:defRPr/>
            </a:pPr>
            <a:fld id="{6A7C3C7F-63C5-4FBD-8575-489D64906710}" type="slidenum">
              <a:rPr lang="en-US"/>
              <a:pPr>
                <a:defRPr/>
              </a:pPr>
              <a:t>‹Nº›</a:t>
            </a:fld>
            <a:endParaRPr lang="en-US"/>
          </a:p>
        </p:txBody>
      </p:sp>
    </p:spTree>
    <p:extLst>
      <p:ext uri="{BB962C8B-B14F-4D97-AF65-F5344CB8AC3E}">
        <p14:creationId xmlns:p14="http://schemas.microsoft.com/office/powerpoint/2010/main" val="150920024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a:defRPr/>
            </a:pPr>
            <a:fld id="{94F97123-E5C8-4D91-922E-4164A6F85BAE}" type="datetime1">
              <a:rPr lang="en-US" sz="1800">
                <a:solidFill>
                  <a:prstClr val="black"/>
                </a:solidFill>
                <a:cs typeface="+mn-cs"/>
              </a:rPr>
              <a:pPr defTabSz="457200">
                <a:defRPr/>
              </a:pPr>
              <a:t>9/23/2019</a:t>
            </a:fld>
            <a:endParaRPr lang="en-US" sz="1800">
              <a:solidFill>
                <a:prstClr val="black"/>
              </a:solidFill>
              <a:cs typeface="+mn-cs"/>
            </a:endParaRPr>
          </a:p>
        </p:txBody>
      </p:sp>
      <p:sp>
        <p:nvSpPr>
          <p:cNvPr id="5" name="Footer Placeholder 4"/>
          <p:cNvSpPr>
            <a:spLocks noGrp="1"/>
          </p:cNvSpPr>
          <p:nvPr>
            <p:ph type="ftr" sz="quarter" idx="11"/>
          </p:nvPr>
        </p:nvSpPr>
        <p:spPr/>
        <p:txBody>
          <a:bodyPr/>
          <a:lstStyle>
            <a:lvl1pPr>
              <a:defRPr/>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pPr>
              <a:defRPr/>
            </a:pPr>
            <a:fld id="{0315051C-A89A-423A-B595-164AB1A95B6B}" type="slidenum">
              <a:rPr lang="en-US"/>
              <a:pPr>
                <a:defRPr/>
              </a:pPr>
              <a:t>‹Nº›</a:t>
            </a:fld>
            <a:endParaRPr lang="en-US"/>
          </a:p>
        </p:txBody>
      </p:sp>
    </p:spTree>
    <p:extLst>
      <p:ext uri="{BB962C8B-B14F-4D97-AF65-F5344CB8AC3E}">
        <p14:creationId xmlns:p14="http://schemas.microsoft.com/office/powerpoint/2010/main" val="24814037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r>
              <a:rPr lang="es-ES_tradnl"/>
              <a:t>Gobierno de Chile | Ministerio del Interior</a:t>
            </a:r>
          </a:p>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D4255A42-F7BD-4571-B321-2A4CE238AD01}" type="slidenum">
              <a:rPr lang="en-US"/>
              <a:pPr>
                <a:defRPr/>
              </a:pPr>
              <a:t>‹Nº›</a:t>
            </a:fld>
            <a:endParaRPr lang="en-US"/>
          </a:p>
        </p:txBody>
      </p:sp>
    </p:spTree>
    <p:extLst>
      <p:ext uri="{BB962C8B-B14F-4D97-AF65-F5344CB8AC3E}">
        <p14:creationId xmlns:p14="http://schemas.microsoft.com/office/powerpoint/2010/main" val="38059347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a:defRPr/>
            </a:pPr>
            <a:fld id="{D5263364-3D12-4877-8C24-B7D2291D071F}" type="datetime1">
              <a:rPr lang="en-US" sz="1800">
                <a:solidFill>
                  <a:prstClr val="black"/>
                </a:solidFill>
                <a:cs typeface="+mn-cs"/>
              </a:rPr>
              <a:pPr defTabSz="457200">
                <a:defRPr/>
              </a:pPr>
              <a:t>9/23/2019</a:t>
            </a:fld>
            <a:endParaRPr lang="en-US" sz="1800">
              <a:solidFill>
                <a:prstClr val="black"/>
              </a:solidFill>
              <a:cs typeface="+mn-cs"/>
            </a:endParaRPr>
          </a:p>
        </p:txBody>
      </p:sp>
      <p:sp>
        <p:nvSpPr>
          <p:cNvPr id="5" name="Footer Placeholder 4"/>
          <p:cNvSpPr>
            <a:spLocks noGrp="1"/>
          </p:cNvSpPr>
          <p:nvPr>
            <p:ph type="ftr" sz="quarter" idx="11"/>
          </p:nvPr>
        </p:nvSpPr>
        <p:spPr/>
        <p:txBody>
          <a:bodyPr/>
          <a:lstStyle>
            <a:lvl1pPr>
              <a:defRPr/>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pPr>
              <a:defRPr/>
            </a:pPr>
            <a:fld id="{BC62F448-7DAA-4F66-A8E4-10EAE8B40913}" type="slidenum">
              <a:rPr lang="en-US"/>
              <a:pPr>
                <a:defRPr/>
              </a:pPr>
              <a:t>‹Nº›</a:t>
            </a:fld>
            <a:endParaRPr lang="en-US"/>
          </a:p>
        </p:txBody>
      </p:sp>
    </p:spTree>
    <p:extLst>
      <p:ext uri="{BB962C8B-B14F-4D97-AF65-F5344CB8AC3E}">
        <p14:creationId xmlns:p14="http://schemas.microsoft.com/office/powerpoint/2010/main" val="162017724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a:defRPr/>
            </a:pPr>
            <a:fld id="{7B04174E-00E4-466A-8653-D35430B9A02F}" type="datetime1">
              <a:rPr lang="en-US" sz="1800">
                <a:solidFill>
                  <a:prstClr val="black"/>
                </a:solidFill>
                <a:cs typeface="+mn-cs"/>
              </a:rPr>
              <a:pPr defTabSz="457200">
                <a:defRPr/>
              </a:pPr>
              <a:t>9/23/2019</a:t>
            </a:fld>
            <a:endParaRPr lang="en-US" sz="1800">
              <a:solidFill>
                <a:prstClr val="black"/>
              </a:solidFill>
              <a:cs typeface="+mn-cs"/>
            </a:endParaRPr>
          </a:p>
        </p:txBody>
      </p:sp>
      <p:sp>
        <p:nvSpPr>
          <p:cNvPr id="6" name="Footer Placeholder 5"/>
          <p:cNvSpPr>
            <a:spLocks noGrp="1"/>
          </p:cNvSpPr>
          <p:nvPr>
            <p:ph type="ftr" sz="quarter" idx="11"/>
          </p:nvPr>
        </p:nvSpPr>
        <p:spPr/>
        <p:txBody>
          <a:bodyPr/>
          <a:lstStyle>
            <a:lvl1pPr>
              <a:defRPr/>
            </a:lvl1pPr>
          </a:lstStyle>
          <a:p>
            <a:pPr>
              <a:defRPr/>
            </a:pPr>
            <a:endParaRPr lang="es-ES"/>
          </a:p>
        </p:txBody>
      </p:sp>
      <p:sp>
        <p:nvSpPr>
          <p:cNvPr id="7" name="Slide Number Placeholder 6"/>
          <p:cNvSpPr>
            <a:spLocks noGrp="1"/>
          </p:cNvSpPr>
          <p:nvPr>
            <p:ph type="sldNum" sz="quarter" idx="12"/>
          </p:nvPr>
        </p:nvSpPr>
        <p:spPr/>
        <p:txBody>
          <a:bodyPr/>
          <a:lstStyle>
            <a:lvl1pPr>
              <a:defRPr/>
            </a:lvl1pPr>
          </a:lstStyle>
          <a:p>
            <a:pPr>
              <a:defRPr/>
            </a:pPr>
            <a:fld id="{4160DDF4-45B4-414A-B604-9F5FEE73F19F}" type="slidenum">
              <a:rPr lang="en-US"/>
              <a:pPr>
                <a:defRPr/>
              </a:pPr>
              <a:t>‹Nº›</a:t>
            </a:fld>
            <a:endParaRPr lang="en-US"/>
          </a:p>
        </p:txBody>
      </p:sp>
    </p:spTree>
    <p:extLst>
      <p:ext uri="{BB962C8B-B14F-4D97-AF65-F5344CB8AC3E}">
        <p14:creationId xmlns:p14="http://schemas.microsoft.com/office/powerpoint/2010/main" val="272522758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2" y="1535113"/>
            <a:ext cx="4040188"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2" y="2174875"/>
            <a:ext cx="4040188"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7" y="1535113"/>
            <a:ext cx="4041775"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a:defRPr/>
            </a:pPr>
            <a:fld id="{4FDF03AC-B643-4B1D-85F5-38E6C4EDC6D1}" type="datetime1">
              <a:rPr lang="en-US" sz="1800">
                <a:solidFill>
                  <a:prstClr val="black"/>
                </a:solidFill>
                <a:cs typeface="+mn-cs"/>
              </a:rPr>
              <a:pPr defTabSz="457200">
                <a:defRPr/>
              </a:pPr>
              <a:t>9/23/2019</a:t>
            </a:fld>
            <a:endParaRPr lang="en-US" sz="1800">
              <a:solidFill>
                <a:prstClr val="black"/>
              </a:solidFill>
              <a:cs typeface="+mn-cs"/>
            </a:endParaRPr>
          </a:p>
        </p:txBody>
      </p:sp>
      <p:sp>
        <p:nvSpPr>
          <p:cNvPr id="8" name="Footer Placeholder 7"/>
          <p:cNvSpPr>
            <a:spLocks noGrp="1"/>
          </p:cNvSpPr>
          <p:nvPr>
            <p:ph type="ftr" sz="quarter" idx="11"/>
          </p:nvPr>
        </p:nvSpPr>
        <p:spPr/>
        <p:txBody>
          <a:bodyPr/>
          <a:lstStyle>
            <a:lvl1pPr>
              <a:defRPr/>
            </a:lvl1pPr>
          </a:lstStyle>
          <a:p>
            <a:pPr>
              <a:defRPr/>
            </a:pPr>
            <a:endParaRPr lang="es-ES"/>
          </a:p>
        </p:txBody>
      </p:sp>
      <p:sp>
        <p:nvSpPr>
          <p:cNvPr id="9" name="Slide Number Placeholder 8"/>
          <p:cNvSpPr>
            <a:spLocks noGrp="1"/>
          </p:cNvSpPr>
          <p:nvPr>
            <p:ph type="sldNum" sz="quarter" idx="12"/>
          </p:nvPr>
        </p:nvSpPr>
        <p:spPr/>
        <p:txBody>
          <a:bodyPr/>
          <a:lstStyle>
            <a:lvl1pPr>
              <a:defRPr/>
            </a:lvl1pPr>
          </a:lstStyle>
          <a:p>
            <a:pPr>
              <a:defRPr/>
            </a:pPr>
            <a:fld id="{9F295459-1011-40CE-B9CF-E8FF47A52A8B}" type="slidenum">
              <a:rPr lang="en-US"/>
              <a:pPr>
                <a:defRPr/>
              </a:pPr>
              <a:t>‹Nº›</a:t>
            </a:fld>
            <a:endParaRPr lang="en-US"/>
          </a:p>
        </p:txBody>
      </p:sp>
    </p:spTree>
    <p:extLst>
      <p:ext uri="{BB962C8B-B14F-4D97-AF65-F5344CB8AC3E}">
        <p14:creationId xmlns:p14="http://schemas.microsoft.com/office/powerpoint/2010/main" val="67362108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3"/>
          <p:cNvSpPr>
            <a:spLocks noGrp="1"/>
          </p:cNvSpPr>
          <p:nvPr>
            <p:ph type="ftr" sz="quarter" idx="10"/>
          </p:nvPr>
        </p:nvSpPr>
        <p:spPr/>
        <p:txBody>
          <a:bodyPr/>
          <a:lstStyle>
            <a:lvl1pPr>
              <a:defRPr/>
            </a:lvl1pPr>
          </a:lstStyle>
          <a:p>
            <a:pPr>
              <a:defRPr/>
            </a:pPr>
            <a:endParaRPr lang="es-ES"/>
          </a:p>
        </p:txBody>
      </p:sp>
      <p:sp>
        <p:nvSpPr>
          <p:cNvPr id="4" name="Slide Number Placeholder 4"/>
          <p:cNvSpPr>
            <a:spLocks noGrp="1"/>
          </p:cNvSpPr>
          <p:nvPr>
            <p:ph type="sldNum" sz="quarter" idx="11"/>
          </p:nvPr>
        </p:nvSpPr>
        <p:spPr/>
        <p:txBody>
          <a:bodyPr/>
          <a:lstStyle>
            <a:lvl1pPr>
              <a:defRPr/>
            </a:lvl1pPr>
          </a:lstStyle>
          <a:p>
            <a:pPr>
              <a:defRPr/>
            </a:pPr>
            <a:fld id="{B7BD169C-6E8D-4255-AB7D-2ED1CCA4CC9D}" type="slidenum">
              <a:rPr lang="en-US"/>
              <a:pPr>
                <a:defRPr/>
              </a:pPr>
              <a:t>‹Nº›</a:t>
            </a:fld>
            <a:endParaRPr lang="en-US"/>
          </a:p>
        </p:txBody>
      </p:sp>
    </p:spTree>
    <p:extLst>
      <p:ext uri="{BB962C8B-B14F-4D97-AF65-F5344CB8AC3E}">
        <p14:creationId xmlns:p14="http://schemas.microsoft.com/office/powerpoint/2010/main" val="288970803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lvl1pPr>
          </a:lstStyle>
          <a:p>
            <a:pPr>
              <a:defRPr/>
            </a:pPr>
            <a:endParaRPr lang="es-ES"/>
          </a:p>
        </p:txBody>
      </p:sp>
      <p:sp>
        <p:nvSpPr>
          <p:cNvPr id="3" name="Slide Number Placeholder 3"/>
          <p:cNvSpPr>
            <a:spLocks noGrp="1"/>
          </p:cNvSpPr>
          <p:nvPr>
            <p:ph type="sldNum" sz="quarter" idx="11"/>
          </p:nvPr>
        </p:nvSpPr>
        <p:spPr/>
        <p:txBody>
          <a:bodyPr/>
          <a:lstStyle>
            <a:lvl1pPr>
              <a:defRPr/>
            </a:lvl1pPr>
          </a:lstStyle>
          <a:p>
            <a:pPr>
              <a:defRPr/>
            </a:pPr>
            <a:fld id="{480E2F35-A310-4D63-B8A9-29C1D7623BCA}" type="slidenum">
              <a:rPr lang="en-US"/>
              <a:pPr>
                <a:defRPr/>
              </a:pPr>
              <a:t>‹Nº›</a:t>
            </a:fld>
            <a:endParaRPr lang="en-US"/>
          </a:p>
        </p:txBody>
      </p:sp>
    </p:spTree>
    <p:extLst>
      <p:ext uri="{BB962C8B-B14F-4D97-AF65-F5344CB8AC3E}">
        <p14:creationId xmlns:p14="http://schemas.microsoft.com/office/powerpoint/2010/main" val="389976339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5"/>
          <p:cNvSpPr>
            <a:spLocks noGrp="1"/>
          </p:cNvSpPr>
          <p:nvPr>
            <p:ph type="ftr" sz="quarter" idx="10"/>
          </p:nvPr>
        </p:nvSpPr>
        <p:spPr/>
        <p:txBody>
          <a:bodyPr/>
          <a:lstStyle>
            <a:lvl1pPr>
              <a:defRPr/>
            </a:lvl1pPr>
          </a:lstStyle>
          <a:p>
            <a:pPr>
              <a:defRPr/>
            </a:pPr>
            <a:endParaRPr lang="es-ES"/>
          </a:p>
        </p:txBody>
      </p:sp>
      <p:sp>
        <p:nvSpPr>
          <p:cNvPr id="6" name="Slide Number Placeholder 6"/>
          <p:cNvSpPr>
            <a:spLocks noGrp="1"/>
          </p:cNvSpPr>
          <p:nvPr>
            <p:ph type="sldNum" sz="quarter" idx="11"/>
          </p:nvPr>
        </p:nvSpPr>
        <p:spPr/>
        <p:txBody>
          <a:bodyPr/>
          <a:lstStyle>
            <a:lvl1pPr>
              <a:defRPr/>
            </a:lvl1pPr>
          </a:lstStyle>
          <a:p>
            <a:pPr>
              <a:defRPr/>
            </a:pPr>
            <a:fld id="{53D724C4-7A8D-4899-AF34-05F41AF2A8A9}" type="slidenum">
              <a:rPr lang="en-US"/>
              <a:pPr>
                <a:defRPr/>
              </a:pPr>
              <a:t>‹Nº›</a:t>
            </a:fld>
            <a:endParaRPr lang="en-US"/>
          </a:p>
        </p:txBody>
      </p:sp>
    </p:spTree>
    <p:extLst>
      <p:ext uri="{BB962C8B-B14F-4D97-AF65-F5344CB8AC3E}">
        <p14:creationId xmlns:p14="http://schemas.microsoft.com/office/powerpoint/2010/main" val="255712918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5"/>
          <p:cNvSpPr>
            <a:spLocks noGrp="1"/>
          </p:cNvSpPr>
          <p:nvPr>
            <p:ph type="ftr" sz="quarter" idx="10"/>
          </p:nvPr>
        </p:nvSpPr>
        <p:spPr/>
        <p:txBody>
          <a:bodyPr/>
          <a:lstStyle>
            <a:lvl1pPr>
              <a:defRPr/>
            </a:lvl1pPr>
          </a:lstStyle>
          <a:p>
            <a:pPr>
              <a:defRPr/>
            </a:pPr>
            <a:endParaRPr lang="es-ES"/>
          </a:p>
        </p:txBody>
      </p:sp>
      <p:sp>
        <p:nvSpPr>
          <p:cNvPr id="6" name="Slide Number Placeholder 6"/>
          <p:cNvSpPr>
            <a:spLocks noGrp="1"/>
          </p:cNvSpPr>
          <p:nvPr>
            <p:ph type="sldNum" sz="quarter" idx="11"/>
          </p:nvPr>
        </p:nvSpPr>
        <p:spPr/>
        <p:txBody>
          <a:bodyPr/>
          <a:lstStyle>
            <a:lvl1pPr>
              <a:defRPr/>
            </a:lvl1pPr>
          </a:lstStyle>
          <a:p>
            <a:pPr>
              <a:defRPr/>
            </a:pPr>
            <a:fld id="{0F3E619D-88B9-4E35-BB2E-AC74B65384C3}" type="slidenum">
              <a:rPr lang="en-US"/>
              <a:pPr>
                <a:defRPr/>
              </a:pPr>
              <a:t>‹Nº›</a:t>
            </a:fld>
            <a:endParaRPr lang="en-US"/>
          </a:p>
        </p:txBody>
      </p:sp>
    </p:spTree>
    <p:extLst>
      <p:ext uri="{BB962C8B-B14F-4D97-AF65-F5344CB8AC3E}">
        <p14:creationId xmlns:p14="http://schemas.microsoft.com/office/powerpoint/2010/main" val="257715720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a:lvl1pPr>
          </a:lstStyle>
          <a:p>
            <a:pPr>
              <a:defRPr/>
            </a:pPr>
            <a:endParaRPr lang="es-ES"/>
          </a:p>
        </p:txBody>
      </p:sp>
      <p:sp>
        <p:nvSpPr>
          <p:cNvPr id="5" name="Slide Number Placeholder 5"/>
          <p:cNvSpPr>
            <a:spLocks noGrp="1"/>
          </p:cNvSpPr>
          <p:nvPr>
            <p:ph type="sldNum" sz="quarter" idx="11"/>
          </p:nvPr>
        </p:nvSpPr>
        <p:spPr/>
        <p:txBody>
          <a:bodyPr/>
          <a:lstStyle>
            <a:lvl1pPr>
              <a:defRPr/>
            </a:lvl1pPr>
          </a:lstStyle>
          <a:p>
            <a:pPr>
              <a:defRPr/>
            </a:pPr>
            <a:fld id="{50519763-1EB5-42FF-A8D5-1348E8CBBC18}" type="slidenum">
              <a:rPr lang="en-US"/>
              <a:pPr>
                <a:defRPr/>
              </a:pPr>
              <a:t>‹Nº›</a:t>
            </a:fld>
            <a:endParaRPr lang="en-US"/>
          </a:p>
        </p:txBody>
      </p:sp>
    </p:spTree>
    <p:extLst>
      <p:ext uri="{BB962C8B-B14F-4D97-AF65-F5344CB8AC3E}">
        <p14:creationId xmlns:p14="http://schemas.microsoft.com/office/powerpoint/2010/main" val="1181775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Footer Placeholder 4"/>
          <p:cNvSpPr>
            <a:spLocks noGrp="1"/>
          </p:cNvSpPr>
          <p:nvPr>
            <p:ph type="ftr" sz="quarter" idx="10"/>
          </p:nvPr>
        </p:nvSpPr>
        <p:spPr/>
        <p:txBody>
          <a:bodyPr/>
          <a:lstStyle>
            <a:lvl1pPr>
              <a:defRPr/>
            </a:lvl1pPr>
          </a:lstStyle>
          <a:p>
            <a:pPr>
              <a:defRPr/>
            </a:pPr>
            <a:r>
              <a:rPr lang="es-ES_tradnl"/>
              <a:t>Gobierno de Chile | Ministerio del Interior</a:t>
            </a:r>
          </a:p>
          <a:p>
            <a:pPr>
              <a:defRPr/>
            </a:pPr>
            <a:endParaRPr lang="en-US"/>
          </a:p>
        </p:txBody>
      </p:sp>
      <p:sp>
        <p:nvSpPr>
          <p:cNvPr id="8" name="Slide Number Placeholder 5"/>
          <p:cNvSpPr>
            <a:spLocks noGrp="1"/>
          </p:cNvSpPr>
          <p:nvPr>
            <p:ph type="sldNum" sz="quarter" idx="11"/>
          </p:nvPr>
        </p:nvSpPr>
        <p:spPr/>
        <p:txBody>
          <a:bodyPr/>
          <a:lstStyle>
            <a:lvl1pPr>
              <a:defRPr/>
            </a:lvl1pPr>
          </a:lstStyle>
          <a:p>
            <a:pPr>
              <a:defRPr/>
            </a:pPr>
            <a:fld id="{AD1EE154-8DB4-4E2C-B965-26BE73FC55F9}" type="slidenum">
              <a:rPr lang="en-US"/>
              <a:pPr>
                <a:defRPr/>
              </a:pPr>
              <a:t>‹Nº›</a:t>
            </a:fld>
            <a:endParaRPr lang="en-US"/>
          </a:p>
        </p:txBody>
      </p:sp>
    </p:spTree>
    <p:extLst>
      <p:ext uri="{BB962C8B-B14F-4D97-AF65-F5344CB8AC3E}">
        <p14:creationId xmlns:p14="http://schemas.microsoft.com/office/powerpoint/2010/main" val="63494897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19800" y="274640"/>
            <a:ext cx="2057400" cy="5851525"/>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40"/>
            <a:ext cx="54102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a:lvl1pPr>
          </a:lstStyle>
          <a:p>
            <a:pPr>
              <a:defRPr/>
            </a:pPr>
            <a:endParaRPr lang="es-ES"/>
          </a:p>
        </p:txBody>
      </p:sp>
      <p:sp>
        <p:nvSpPr>
          <p:cNvPr id="5" name="Slide Number Placeholder 5"/>
          <p:cNvSpPr>
            <a:spLocks noGrp="1"/>
          </p:cNvSpPr>
          <p:nvPr>
            <p:ph type="sldNum" sz="quarter" idx="11"/>
          </p:nvPr>
        </p:nvSpPr>
        <p:spPr/>
        <p:txBody>
          <a:bodyPr/>
          <a:lstStyle>
            <a:lvl1pPr>
              <a:defRPr/>
            </a:lvl1pPr>
          </a:lstStyle>
          <a:p>
            <a:pPr>
              <a:defRPr/>
            </a:pPr>
            <a:fld id="{F5A09A8F-6759-4C14-BD79-4C1844E8035B}" type="slidenum">
              <a:rPr lang="en-US"/>
              <a:pPr>
                <a:defRPr/>
              </a:pPr>
              <a:t>‹Nº›</a:t>
            </a:fld>
            <a:endParaRPr lang="en-US"/>
          </a:p>
        </p:txBody>
      </p:sp>
    </p:spTree>
    <p:extLst>
      <p:ext uri="{BB962C8B-B14F-4D97-AF65-F5344CB8AC3E}">
        <p14:creationId xmlns:p14="http://schemas.microsoft.com/office/powerpoint/2010/main" val="293484613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r>
              <a:rPr lang="es-ES_tradnl"/>
              <a:t>Gobierno de Chile | Ministerio del Interior</a:t>
            </a:r>
          </a:p>
        </p:txBody>
      </p:sp>
      <p:sp>
        <p:nvSpPr>
          <p:cNvPr id="3" name="Slide Number Placeholder 5"/>
          <p:cNvSpPr>
            <a:spLocks noGrp="1"/>
          </p:cNvSpPr>
          <p:nvPr>
            <p:ph type="sldNum" sz="quarter" idx="11"/>
          </p:nvPr>
        </p:nvSpPr>
        <p:spPr/>
        <p:txBody>
          <a:bodyPr/>
          <a:lstStyle>
            <a:lvl1pPr>
              <a:defRPr/>
            </a:lvl1pPr>
          </a:lstStyle>
          <a:p>
            <a:pPr>
              <a:defRPr/>
            </a:pPr>
            <a:fld id="{FA5B6412-654F-4B3E-B5A8-84704BAF3E18}" type="slidenum">
              <a:rPr lang="en-US"/>
              <a:pPr>
                <a:defRPr/>
              </a:pPr>
              <a:t>‹Nº›</a:t>
            </a:fld>
            <a:endParaRPr lang="en-US"/>
          </a:p>
        </p:txBody>
      </p:sp>
    </p:spTree>
    <p:extLst>
      <p:ext uri="{BB962C8B-B14F-4D97-AF65-F5344CB8AC3E}">
        <p14:creationId xmlns:p14="http://schemas.microsoft.com/office/powerpoint/2010/main" val="344716712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152402" y="152400"/>
            <a:ext cx="8164513" cy="1143000"/>
          </a:xfrm>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a:xfrm>
            <a:off x="152400" y="1477963"/>
            <a:ext cx="8177213" cy="452596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Footer Placeholder 4"/>
          <p:cNvSpPr>
            <a:spLocks noGrp="1"/>
          </p:cNvSpPr>
          <p:nvPr>
            <p:ph type="ftr" sz="quarter" idx="10"/>
          </p:nvPr>
        </p:nvSpPr>
        <p:spPr/>
        <p:txBody>
          <a:bodyPr/>
          <a:lstStyle>
            <a:lvl1pPr>
              <a:defRPr/>
            </a:lvl1pPr>
          </a:lstStyle>
          <a:p>
            <a:pPr>
              <a:defRPr/>
            </a:pPr>
            <a:r>
              <a:rPr lang="es-ES_tradnl"/>
              <a:t>Gobierno de Chile | Ministerio del Interior</a:t>
            </a:r>
          </a:p>
        </p:txBody>
      </p:sp>
      <p:sp>
        <p:nvSpPr>
          <p:cNvPr id="5" name="Slide Number Placeholder 5"/>
          <p:cNvSpPr>
            <a:spLocks noGrp="1"/>
          </p:cNvSpPr>
          <p:nvPr>
            <p:ph type="sldNum" sz="quarter" idx="11"/>
          </p:nvPr>
        </p:nvSpPr>
        <p:spPr/>
        <p:txBody>
          <a:bodyPr/>
          <a:lstStyle>
            <a:lvl1pPr>
              <a:defRPr/>
            </a:lvl1pPr>
          </a:lstStyle>
          <a:p>
            <a:pPr>
              <a:defRPr/>
            </a:pPr>
            <a:fld id="{65955F95-FCB4-4E27-86CE-04C83B6F36F6}" type="slidenum">
              <a:rPr lang="en-US"/>
              <a:pPr>
                <a:defRPr/>
              </a:pPr>
              <a:t>‹Nº›</a:t>
            </a:fld>
            <a:endParaRPr lang="en-US"/>
          </a:p>
        </p:txBody>
      </p:sp>
    </p:spTree>
    <p:extLst>
      <p:ext uri="{BB962C8B-B14F-4D97-AF65-F5344CB8AC3E}">
        <p14:creationId xmlns:p14="http://schemas.microsoft.com/office/powerpoint/2010/main" val="306855460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CL"/>
          </a:p>
        </p:txBody>
      </p:sp>
      <p:sp>
        <p:nvSpPr>
          <p:cNvPr id="4" name="Footer Placeholder 4"/>
          <p:cNvSpPr>
            <a:spLocks noGrp="1"/>
          </p:cNvSpPr>
          <p:nvPr>
            <p:ph type="ftr" sz="quarter" idx="10"/>
          </p:nvPr>
        </p:nvSpPr>
        <p:spPr/>
        <p:txBody>
          <a:bodyPr/>
          <a:lstStyle>
            <a:lvl1pPr>
              <a:defRPr/>
            </a:lvl1pPr>
          </a:lstStyle>
          <a:p>
            <a:pPr>
              <a:defRPr/>
            </a:pPr>
            <a:r>
              <a:rPr lang="es-ES_tradnl"/>
              <a:t>Gobierno de Chile | Ministerio del Interior</a:t>
            </a:r>
          </a:p>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31A2423F-CA4F-47B1-BAC6-48398772D909}" type="slidenum">
              <a:rPr lang="en-US"/>
              <a:pPr>
                <a:defRPr/>
              </a:pPr>
              <a:t>‹Nº›</a:t>
            </a:fld>
            <a:endParaRPr lang="en-US"/>
          </a:p>
        </p:txBody>
      </p:sp>
    </p:spTree>
    <p:extLst>
      <p:ext uri="{BB962C8B-B14F-4D97-AF65-F5344CB8AC3E}">
        <p14:creationId xmlns:p14="http://schemas.microsoft.com/office/powerpoint/2010/main" val="248858137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Footer Placeholder 4"/>
          <p:cNvSpPr>
            <a:spLocks noGrp="1"/>
          </p:cNvSpPr>
          <p:nvPr>
            <p:ph type="ftr" sz="quarter" idx="10"/>
          </p:nvPr>
        </p:nvSpPr>
        <p:spPr/>
        <p:txBody>
          <a:bodyPr/>
          <a:lstStyle>
            <a:lvl1pPr>
              <a:defRPr/>
            </a:lvl1pPr>
          </a:lstStyle>
          <a:p>
            <a:pPr>
              <a:defRPr/>
            </a:pPr>
            <a:r>
              <a:rPr lang="es-ES_tradnl"/>
              <a:t>Gobierno de Chile | Ministerio del Interior</a:t>
            </a:r>
          </a:p>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C54C8DC0-4826-4F1A-B6AD-44D0027197C0}" type="slidenum">
              <a:rPr lang="en-US"/>
              <a:pPr>
                <a:defRPr/>
              </a:pPr>
              <a:t>‹Nº›</a:t>
            </a:fld>
            <a:endParaRPr lang="en-US"/>
          </a:p>
        </p:txBody>
      </p:sp>
    </p:spTree>
    <p:extLst>
      <p:ext uri="{BB962C8B-B14F-4D97-AF65-F5344CB8AC3E}">
        <p14:creationId xmlns:p14="http://schemas.microsoft.com/office/powerpoint/2010/main" val="8313139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Footer Placeholder 4"/>
          <p:cNvSpPr>
            <a:spLocks noGrp="1"/>
          </p:cNvSpPr>
          <p:nvPr>
            <p:ph type="ftr" sz="quarter" idx="10"/>
          </p:nvPr>
        </p:nvSpPr>
        <p:spPr/>
        <p:txBody>
          <a:bodyPr/>
          <a:lstStyle>
            <a:lvl1pPr>
              <a:defRPr/>
            </a:lvl1pPr>
          </a:lstStyle>
          <a:p>
            <a:pPr>
              <a:defRPr/>
            </a:pPr>
            <a:r>
              <a:rPr lang="es-ES_tradnl"/>
              <a:t>Gobierno de Chile | Ministerio del Interior</a:t>
            </a:r>
          </a:p>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24D6E872-D276-49B3-B30C-326764DB5C37}" type="slidenum">
              <a:rPr lang="en-US"/>
              <a:pPr>
                <a:defRPr/>
              </a:pPr>
              <a:t>‹Nº›</a:t>
            </a:fld>
            <a:endParaRPr lang="en-US"/>
          </a:p>
        </p:txBody>
      </p:sp>
    </p:spTree>
    <p:extLst>
      <p:ext uri="{BB962C8B-B14F-4D97-AF65-F5344CB8AC3E}">
        <p14:creationId xmlns:p14="http://schemas.microsoft.com/office/powerpoint/2010/main" val="45972172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152400" y="1477963"/>
            <a:ext cx="4011613"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316413" y="1477963"/>
            <a:ext cx="40132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Footer Placeholder 4"/>
          <p:cNvSpPr>
            <a:spLocks noGrp="1"/>
          </p:cNvSpPr>
          <p:nvPr>
            <p:ph type="ftr" sz="quarter" idx="10"/>
          </p:nvPr>
        </p:nvSpPr>
        <p:spPr/>
        <p:txBody>
          <a:bodyPr/>
          <a:lstStyle>
            <a:lvl1pPr>
              <a:defRPr/>
            </a:lvl1pPr>
          </a:lstStyle>
          <a:p>
            <a:pPr>
              <a:defRPr/>
            </a:pPr>
            <a:r>
              <a:rPr lang="es-ES_tradnl"/>
              <a:t>Gobierno de Chile | Ministerio del Interior</a:t>
            </a:r>
          </a:p>
          <a:p>
            <a:pPr>
              <a:defRPr/>
            </a:pPr>
            <a:endParaRPr lang="en-US"/>
          </a:p>
        </p:txBody>
      </p:sp>
      <p:sp>
        <p:nvSpPr>
          <p:cNvPr id="6" name="Slide Number Placeholder 5"/>
          <p:cNvSpPr>
            <a:spLocks noGrp="1"/>
          </p:cNvSpPr>
          <p:nvPr>
            <p:ph type="sldNum" sz="quarter" idx="11"/>
          </p:nvPr>
        </p:nvSpPr>
        <p:spPr/>
        <p:txBody>
          <a:bodyPr/>
          <a:lstStyle>
            <a:lvl1pPr>
              <a:defRPr/>
            </a:lvl1pPr>
          </a:lstStyle>
          <a:p>
            <a:pPr>
              <a:defRPr/>
            </a:pPr>
            <a:fld id="{ED6E56B6-0F43-46FF-BAF0-B0FEFBFFB4AB}" type="slidenum">
              <a:rPr lang="en-US"/>
              <a:pPr>
                <a:defRPr/>
              </a:pPr>
              <a:t>‹Nº›</a:t>
            </a:fld>
            <a:endParaRPr lang="en-US"/>
          </a:p>
        </p:txBody>
      </p:sp>
    </p:spTree>
    <p:extLst>
      <p:ext uri="{BB962C8B-B14F-4D97-AF65-F5344CB8AC3E}">
        <p14:creationId xmlns:p14="http://schemas.microsoft.com/office/powerpoint/2010/main" val="315138475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Footer Placeholder 4"/>
          <p:cNvSpPr>
            <a:spLocks noGrp="1"/>
          </p:cNvSpPr>
          <p:nvPr>
            <p:ph type="ftr" sz="quarter" idx="10"/>
          </p:nvPr>
        </p:nvSpPr>
        <p:spPr/>
        <p:txBody>
          <a:bodyPr/>
          <a:lstStyle>
            <a:lvl1pPr>
              <a:defRPr/>
            </a:lvl1pPr>
          </a:lstStyle>
          <a:p>
            <a:pPr>
              <a:defRPr/>
            </a:pPr>
            <a:r>
              <a:rPr lang="es-ES_tradnl"/>
              <a:t>Gobierno de Chile | Ministerio del Interior</a:t>
            </a:r>
          </a:p>
          <a:p>
            <a:pPr>
              <a:defRPr/>
            </a:pPr>
            <a:endParaRPr lang="en-US"/>
          </a:p>
        </p:txBody>
      </p:sp>
      <p:sp>
        <p:nvSpPr>
          <p:cNvPr id="8" name="Slide Number Placeholder 5"/>
          <p:cNvSpPr>
            <a:spLocks noGrp="1"/>
          </p:cNvSpPr>
          <p:nvPr>
            <p:ph type="sldNum" sz="quarter" idx="11"/>
          </p:nvPr>
        </p:nvSpPr>
        <p:spPr/>
        <p:txBody>
          <a:bodyPr/>
          <a:lstStyle>
            <a:lvl1pPr>
              <a:defRPr/>
            </a:lvl1pPr>
          </a:lstStyle>
          <a:p>
            <a:pPr>
              <a:defRPr/>
            </a:pPr>
            <a:fld id="{1161D44D-5AA5-433A-9DD6-0B32AF7A54AA}" type="slidenum">
              <a:rPr lang="en-US"/>
              <a:pPr>
                <a:defRPr/>
              </a:pPr>
              <a:t>‹Nº›</a:t>
            </a:fld>
            <a:endParaRPr lang="en-US"/>
          </a:p>
        </p:txBody>
      </p:sp>
    </p:spTree>
    <p:extLst>
      <p:ext uri="{BB962C8B-B14F-4D97-AF65-F5344CB8AC3E}">
        <p14:creationId xmlns:p14="http://schemas.microsoft.com/office/powerpoint/2010/main" val="213827378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Footer Placeholder 4"/>
          <p:cNvSpPr>
            <a:spLocks noGrp="1"/>
          </p:cNvSpPr>
          <p:nvPr>
            <p:ph type="ftr" sz="quarter" idx="10"/>
          </p:nvPr>
        </p:nvSpPr>
        <p:spPr/>
        <p:txBody>
          <a:bodyPr/>
          <a:lstStyle>
            <a:lvl1pPr>
              <a:defRPr/>
            </a:lvl1pPr>
          </a:lstStyle>
          <a:p>
            <a:pPr>
              <a:defRPr/>
            </a:pPr>
            <a:r>
              <a:rPr lang="es-ES_tradnl"/>
              <a:t>Gobierno de Chile | Ministerio del Interior</a:t>
            </a:r>
          </a:p>
          <a:p>
            <a:pPr>
              <a:defRPr/>
            </a:pPr>
            <a:endParaRPr lang="en-US"/>
          </a:p>
        </p:txBody>
      </p:sp>
      <p:sp>
        <p:nvSpPr>
          <p:cNvPr id="4" name="Slide Number Placeholder 5"/>
          <p:cNvSpPr>
            <a:spLocks noGrp="1"/>
          </p:cNvSpPr>
          <p:nvPr>
            <p:ph type="sldNum" sz="quarter" idx="11"/>
          </p:nvPr>
        </p:nvSpPr>
        <p:spPr/>
        <p:txBody>
          <a:bodyPr/>
          <a:lstStyle>
            <a:lvl1pPr>
              <a:defRPr/>
            </a:lvl1pPr>
          </a:lstStyle>
          <a:p>
            <a:pPr>
              <a:defRPr/>
            </a:pPr>
            <a:fld id="{56E30F00-EB69-42EA-A624-0293AFD0E822}" type="slidenum">
              <a:rPr lang="en-US"/>
              <a:pPr>
                <a:defRPr/>
              </a:pPr>
              <a:t>‹Nº›</a:t>
            </a:fld>
            <a:endParaRPr lang="en-US"/>
          </a:p>
        </p:txBody>
      </p:sp>
    </p:spTree>
    <p:extLst>
      <p:ext uri="{BB962C8B-B14F-4D97-AF65-F5344CB8AC3E}">
        <p14:creationId xmlns:p14="http://schemas.microsoft.com/office/powerpoint/2010/main" val="274055944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r>
              <a:rPr lang="es-ES_tradnl"/>
              <a:t>Gobierno de Chile | Ministerio del Interior</a:t>
            </a:r>
          </a:p>
          <a:p>
            <a:pPr>
              <a:defRPr/>
            </a:pPr>
            <a:endParaRPr lang="en-US"/>
          </a:p>
        </p:txBody>
      </p:sp>
      <p:sp>
        <p:nvSpPr>
          <p:cNvPr id="3" name="Slide Number Placeholder 5"/>
          <p:cNvSpPr>
            <a:spLocks noGrp="1"/>
          </p:cNvSpPr>
          <p:nvPr>
            <p:ph type="sldNum" sz="quarter" idx="11"/>
          </p:nvPr>
        </p:nvSpPr>
        <p:spPr/>
        <p:txBody>
          <a:bodyPr/>
          <a:lstStyle>
            <a:lvl1pPr>
              <a:defRPr/>
            </a:lvl1pPr>
          </a:lstStyle>
          <a:p>
            <a:pPr>
              <a:defRPr/>
            </a:pPr>
            <a:fld id="{D73E4D21-4530-46CF-8ED6-13077ADB0370}" type="slidenum">
              <a:rPr lang="en-US"/>
              <a:pPr>
                <a:defRPr/>
              </a:pPr>
              <a:t>‹Nº›</a:t>
            </a:fld>
            <a:endParaRPr lang="en-US"/>
          </a:p>
        </p:txBody>
      </p:sp>
    </p:spTree>
    <p:extLst>
      <p:ext uri="{BB962C8B-B14F-4D97-AF65-F5344CB8AC3E}">
        <p14:creationId xmlns:p14="http://schemas.microsoft.com/office/powerpoint/2010/main" val="2433208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Footer Placeholder 4"/>
          <p:cNvSpPr>
            <a:spLocks noGrp="1"/>
          </p:cNvSpPr>
          <p:nvPr>
            <p:ph type="ftr" sz="quarter" idx="10"/>
          </p:nvPr>
        </p:nvSpPr>
        <p:spPr/>
        <p:txBody>
          <a:bodyPr/>
          <a:lstStyle>
            <a:lvl1pPr>
              <a:defRPr/>
            </a:lvl1pPr>
          </a:lstStyle>
          <a:p>
            <a:pPr>
              <a:defRPr/>
            </a:pPr>
            <a:r>
              <a:rPr lang="es-ES_tradnl"/>
              <a:t>Gobierno de Chile | Ministerio del Interior</a:t>
            </a:r>
          </a:p>
          <a:p>
            <a:pPr>
              <a:defRPr/>
            </a:pPr>
            <a:endParaRPr lang="en-US"/>
          </a:p>
        </p:txBody>
      </p:sp>
      <p:sp>
        <p:nvSpPr>
          <p:cNvPr id="4" name="Slide Number Placeholder 5"/>
          <p:cNvSpPr>
            <a:spLocks noGrp="1"/>
          </p:cNvSpPr>
          <p:nvPr>
            <p:ph type="sldNum" sz="quarter" idx="11"/>
          </p:nvPr>
        </p:nvSpPr>
        <p:spPr/>
        <p:txBody>
          <a:bodyPr/>
          <a:lstStyle>
            <a:lvl1pPr>
              <a:defRPr/>
            </a:lvl1pPr>
          </a:lstStyle>
          <a:p>
            <a:pPr>
              <a:defRPr/>
            </a:pPr>
            <a:fld id="{42BC5E58-0490-4A0F-B19D-CF65999E5123}" type="slidenum">
              <a:rPr lang="en-US"/>
              <a:pPr>
                <a:defRPr/>
              </a:pPr>
              <a:t>‹Nº›</a:t>
            </a:fld>
            <a:endParaRPr lang="en-US"/>
          </a:p>
        </p:txBody>
      </p:sp>
    </p:spTree>
    <p:extLst>
      <p:ext uri="{BB962C8B-B14F-4D97-AF65-F5344CB8AC3E}">
        <p14:creationId xmlns:p14="http://schemas.microsoft.com/office/powerpoint/2010/main" val="196640940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Footer Placeholder 4"/>
          <p:cNvSpPr>
            <a:spLocks noGrp="1"/>
          </p:cNvSpPr>
          <p:nvPr>
            <p:ph type="ftr" sz="quarter" idx="10"/>
          </p:nvPr>
        </p:nvSpPr>
        <p:spPr/>
        <p:txBody>
          <a:bodyPr/>
          <a:lstStyle>
            <a:lvl1pPr>
              <a:defRPr/>
            </a:lvl1pPr>
          </a:lstStyle>
          <a:p>
            <a:pPr>
              <a:defRPr/>
            </a:pPr>
            <a:r>
              <a:rPr lang="es-ES_tradnl"/>
              <a:t>Gobierno de Chile | Ministerio del Interior</a:t>
            </a:r>
          </a:p>
          <a:p>
            <a:pPr>
              <a:defRPr/>
            </a:pPr>
            <a:endParaRPr lang="en-US"/>
          </a:p>
        </p:txBody>
      </p:sp>
      <p:sp>
        <p:nvSpPr>
          <p:cNvPr id="6" name="Slide Number Placeholder 5"/>
          <p:cNvSpPr>
            <a:spLocks noGrp="1"/>
          </p:cNvSpPr>
          <p:nvPr>
            <p:ph type="sldNum" sz="quarter" idx="11"/>
          </p:nvPr>
        </p:nvSpPr>
        <p:spPr/>
        <p:txBody>
          <a:bodyPr/>
          <a:lstStyle>
            <a:lvl1pPr>
              <a:defRPr/>
            </a:lvl1pPr>
          </a:lstStyle>
          <a:p>
            <a:pPr>
              <a:defRPr/>
            </a:pPr>
            <a:fld id="{CE0760B7-E0F7-46CA-B87E-B9B699CC79A0}" type="slidenum">
              <a:rPr lang="en-US"/>
              <a:pPr>
                <a:defRPr/>
              </a:pPr>
              <a:t>‹Nº›</a:t>
            </a:fld>
            <a:endParaRPr lang="en-US"/>
          </a:p>
        </p:txBody>
      </p:sp>
    </p:spTree>
    <p:extLst>
      <p:ext uri="{BB962C8B-B14F-4D97-AF65-F5344CB8AC3E}">
        <p14:creationId xmlns:p14="http://schemas.microsoft.com/office/powerpoint/2010/main" val="208160050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L"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Footer Placeholder 4"/>
          <p:cNvSpPr>
            <a:spLocks noGrp="1"/>
          </p:cNvSpPr>
          <p:nvPr>
            <p:ph type="ftr" sz="quarter" idx="10"/>
          </p:nvPr>
        </p:nvSpPr>
        <p:spPr/>
        <p:txBody>
          <a:bodyPr/>
          <a:lstStyle>
            <a:lvl1pPr>
              <a:defRPr/>
            </a:lvl1pPr>
          </a:lstStyle>
          <a:p>
            <a:pPr>
              <a:defRPr/>
            </a:pPr>
            <a:r>
              <a:rPr lang="es-ES_tradnl"/>
              <a:t>Gobierno de Chile | Ministerio del Interior</a:t>
            </a:r>
          </a:p>
          <a:p>
            <a:pPr>
              <a:defRPr/>
            </a:pPr>
            <a:endParaRPr lang="en-US"/>
          </a:p>
        </p:txBody>
      </p:sp>
      <p:sp>
        <p:nvSpPr>
          <p:cNvPr id="6" name="Slide Number Placeholder 5"/>
          <p:cNvSpPr>
            <a:spLocks noGrp="1"/>
          </p:cNvSpPr>
          <p:nvPr>
            <p:ph type="sldNum" sz="quarter" idx="11"/>
          </p:nvPr>
        </p:nvSpPr>
        <p:spPr/>
        <p:txBody>
          <a:bodyPr/>
          <a:lstStyle>
            <a:lvl1pPr>
              <a:defRPr/>
            </a:lvl1pPr>
          </a:lstStyle>
          <a:p>
            <a:pPr>
              <a:defRPr/>
            </a:pPr>
            <a:fld id="{D74C5778-6B52-4579-8137-AD3C5C72B9C4}" type="slidenum">
              <a:rPr lang="en-US"/>
              <a:pPr>
                <a:defRPr/>
              </a:pPr>
              <a:t>‹Nº›</a:t>
            </a:fld>
            <a:endParaRPr lang="en-US"/>
          </a:p>
        </p:txBody>
      </p:sp>
    </p:spTree>
    <p:extLst>
      <p:ext uri="{BB962C8B-B14F-4D97-AF65-F5344CB8AC3E}">
        <p14:creationId xmlns:p14="http://schemas.microsoft.com/office/powerpoint/2010/main" val="411884891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Footer Placeholder 4"/>
          <p:cNvSpPr>
            <a:spLocks noGrp="1"/>
          </p:cNvSpPr>
          <p:nvPr>
            <p:ph type="ftr" sz="quarter" idx="10"/>
          </p:nvPr>
        </p:nvSpPr>
        <p:spPr/>
        <p:txBody>
          <a:bodyPr/>
          <a:lstStyle>
            <a:lvl1pPr>
              <a:defRPr/>
            </a:lvl1pPr>
          </a:lstStyle>
          <a:p>
            <a:pPr>
              <a:defRPr/>
            </a:pPr>
            <a:r>
              <a:rPr lang="es-ES_tradnl"/>
              <a:t>Gobierno de Chile | Ministerio del Interior</a:t>
            </a:r>
          </a:p>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10CC3CDC-B46E-4F0B-AD98-4E1B41D07BB8}" type="slidenum">
              <a:rPr lang="en-US"/>
              <a:pPr>
                <a:defRPr/>
              </a:pPr>
              <a:t>‹Nº›</a:t>
            </a:fld>
            <a:endParaRPr lang="en-US"/>
          </a:p>
        </p:txBody>
      </p:sp>
    </p:spTree>
    <p:extLst>
      <p:ext uri="{BB962C8B-B14F-4D97-AF65-F5344CB8AC3E}">
        <p14:creationId xmlns:p14="http://schemas.microsoft.com/office/powerpoint/2010/main" val="353561502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286500" y="152400"/>
            <a:ext cx="2043113" cy="585152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152400" y="152400"/>
            <a:ext cx="59817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Footer Placeholder 4"/>
          <p:cNvSpPr>
            <a:spLocks noGrp="1"/>
          </p:cNvSpPr>
          <p:nvPr>
            <p:ph type="ftr" sz="quarter" idx="10"/>
          </p:nvPr>
        </p:nvSpPr>
        <p:spPr/>
        <p:txBody>
          <a:bodyPr/>
          <a:lstStyle>
            <a:lvl1pPr>
              <a:defRPr/>
            </a:lvl1pPr>
          </a:lstStyle>
          <a:p>
            <a:pPr>
              <a:defRPr/>
            </a:pPr>
            <a:r>
              <a:rPr lang="es-ES_tradnl"/>
              <a:t>Gobierno de Chile | Ministerio del Interior</a:t>
            </a:r>
          </a:p>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BB5F1D1F-7D98-49B7-85D2-21A8BB45494D}" type="slidenum">
              <a:rPr lang="en-US"/>
              <a:pPr>
                <a:defRPr/>
              </a:pPr>
              <a:t>‹Nº›</a:t>
            </a:fld>
            <a:endParaRPr lang="en-US"/>
          </a:p>
        </p:txBody>
      </p:sp>
    </p:spTree>
    <p:extLst>
      <p:ext uri="{BB962C8B-B14F-4D97-AF65-F5344CB8AC3E}">
        <p14:creationId xmlns:p14="http://schemas.microsoft.com/office/powerpoint/2010/main" val="333525502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AndTx" preserve="1">
  <p:cSld name="Título, objetos y texto">
    <p:spTree>
      <p:nvGrpSpPr>
        <p:cNvPr id="1" name=""/>
        <p:cNvGrpSpPr/>
        <p:nvPr/>
      </p:nvGrpSpPr>
      <p:grpSpPr>
        <a:xfrm>
          <a:off x="0" y="0"/>
          <a:ext cx="0" cy="0"/>
          <a:chOff x="0" y="0"/>
          <a:chExt cx="0" cy="0"/>
        </a:xfrm>
      </p:grpSpPr>
      <p:sp>
        <p:nvSpPr>
          <p:cNvPr id="2" name="1 Título"/>
          <p:cNvSpPr>
            <a:spLocks noGrp="1"/>
          </p:cNvSpPr>
          <p:nvPr>
            <p:ph type="title"/>
          </p:nvPr>
        </p:nvSpPr>
        <p:spPr>
          <a:xfrm>
            <a:off x="152400" y="152400"/>
            <a:ext cx="8164513" cy="1143000"/>
          </a:xfrm>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152400" y="1477963"/>
            <a:ext cx="4011613" cy="452596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316413" y="1477963"/>
            <a:ext cx="4013200" cy="452596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Footer Placeholder 4"/>
          <p:cNvSpPr>
            <a:spLocks noGrp="1"/>
          </p:cNvSpPr>
          <p:nvPr>
            <p:ph type="ftr" sz="quarter" idx="10"/>
          </p:nvPr>
        </p:nvSpPr>
        <p:spPr/>
        <p:txBody>
          <a:bodyPr/>
          <a:lstStyle>
            <a:lvl1pPr>
              <a:defRPr/>
            </a:lvl1pPr>
          </a:lstStyle>
          <a:p>
            <a:pPr>
              <a:defRPr/>
            </a:pPr>
            <a:r>
              <a:rPr lang="es-ES_tradnl"/>
              <a:t>Gobierno de Chile | Ministerio del Interior</a:t>
            </a:r>
          </a:p>
          <a:p>
            <a:pPr>
              <a:defRPr/>
            </a:pPr>
            <a:endParaRPr lang="en-US"/>
          </a:p>
        </p:txBody>
      </p:sp>
      <p:sp>
        <p:nvSpPr>
          <p:cNvPr id="6" name="Slide Number Placeholder 5"/>
          <p:cNvSpPr>
            <a:spLocks noGrp="1"/>
          </p:cNvSpPr>
          <p:nvPr>
            <p:ph type="sldNum" sz="quarter" idx="11"/>
          </p:nvPr>
        </p:nvSpPr>
        <p:spPr/>
        <p:txBody>
          <a:bodyPr/>
          <a:lstStyle>
            <a:lvl1pPr>
              <a:defRPr/>
            </a:lvl1pPr>
          </a:lstStyle>
          <a:p>
            <a:pPr>
              <a:defRPr/>
            </a:pPr>
            <a:fld id="{E451F2B3-5425-422B-A632-CA111EE6B7EE}" type="slidenum">
              <a:rPr lang="en-US"/>
              <a:pPr>
                <a:defRPr/>
              </a:pPr>
              <a:t>‹Nº›</a:t>
            </a:fld>
            <a:endParaRPr lang="en-US"/>
          </a:p>
        </p:txBody>
      </p:sp>
    </p:spTree>
    <p:extLst>
      <p:ext uri="{BB962C8B-B14F-4D97-AF65-F5344CB8AC3E}">
        <p14:creationId xmlns:p14="http://schemas.microsoft.com/office/powerpoint/2010/main" val="312149704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xAndObj" preserve="1">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152400" y="152400"/>
            <a:ext cx="8164513" cy="1143000"/>
          </a:xfrm>
        </p:spPr>
        <p:txBody>
          <a:bodyPr/>
          <a:lstStyle/>
          <a:p>
            <a:r>
              <a:rPr lang="es-ES" smtClean="0"/>
              <a:t>Haga clic para modificar el estilo de título del patrón</a:t>
            </a:r>
            <a:endParaRPr lang="es-CL"/>
          </a:p>
        </p:txBody>
      </p:sp>
      <p:sp>
        <p:nvSpPr>
          <p:cNvPr id="3" name="2 Marcador de texto"/>
          <p:cNvSpPr>
            <a:spLocks noGrp="1"/>
          </p:cNvSpPr>
          <p:nvPr>
            <p:ph type="body" sz="half" idx="1"/>
          </p:nvPr>
        </p:nvSpPr>
        <p:spPr>
          <a:xfrm>
            <a:off x="152400" y="1477963"/>
            <a:ext cx="4011613" cy="452596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316413" y="1477963"/>
            <a:ext cx="4013200" cy="452596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Footer Placeholder 4"/>
          <p:cNvSpPr>
            <a:spLocks noGrp="1"/>
          </p:cNvSpPr>
          <p:nvPr>
            <p:ph type="ftr" sz="quarter" idx="10"/>
          </p:nvPr>
        </p:nvSpPr>
        <p:spPr/>
        <p:txBody>
          <a:bodyPr/>
          <a:lstStyle>
            <a:lvl1pPr>
              <a:defRPr/>
            </a:lvl1pPr>
          </a:lstStyle>
          <a:p>
            <a:pPr>
              <a:defRPr/>
            </a:pPr>
            <a:r>
              <a:rPr lang="es-ES_tradnl"/>
              <a:t>Gobierno de Chile | Ministerio del Interior</a:t>
            </a:r>
          </a:p>
          <a:p>
            <a:pPr>
              <a:defRPr/>
            </a:pPr>
            <a:endParaRPr lang="en-US"/>
          </a:p>
        </p:txBody>
      </p:sp>
      <p:sp>
        <p:nvSpPr>
          <p:cNvPr id="6" name="Slide Number Placeholder 5"/>
          <p:cNvSpPr>
            <a:spLocks noGrp="1"/>
          </p:cNvSpPr>
          <p:nvPr>
            <p:ph type="sldNum" sz="quarter" idx="11"/>
          </p:nvPr>
        </p:nvSpPr>
        <p:spPr/>
        <p:txBody>
          <a:bodyPr/>
          <a:lstStyle>
            <a:lvl1pPr>
              <a:defRPr/>
            </a:lvl1pPr>
          </a:lstStyle>
          <a:p>
            <a:pPr>
              <a:defRPr/>
            </a:pPr>
            <a:fld id="{283201B3-7371-46AB-9C8D-493746ABC7CC}" type="slidenum">
              <a:rPr lang="en-US"/>
              <a:pPr>
                <a:defRPr/>
              </a:pPr>
              <a:t>‹Nº›</a:t>
            </a:fld>
            <a:endParaRPr lang="en-US"/>
          </a:p>
        </p:txBody>
      </p:sp>
    </p:spTree>
    <p:extLst>
      <p:ext uri="{BB962C8B-B14F-4D97-AF65-F5344CB8AC3E}">
        <p14:creationId xmlns:p14="http://schemas.microsoft.com/office/powerpoint/2010/main" val="340408257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bl" preserve="1">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152400" y="152400"/>
            <a:ext cx="8164513" cy="1143000"/>
          </a:xfrm>
        </p:spPr>
        <p:txBody>
          <a:bodyPr/>
          <a:lstStyle/>
          <a:p>
            <a:r>
              <a:rPr lang="es-ES" smtClean="0"/>
              <a:t>Haga clic para modificar el estilo de título del patrón</a:t>
            </a:r>
            <a:endParaRPr lang="es-CL"/>
          </a:p>
        </p:txBody>
      </p:sp>
      <p:sp>
        <p:nvSpPr>
          <p:cNvPr id="3" name="2 Marcador de tabla"/>
          <p:cNvSpPr>
            <a:spLocks noGrp="1"/>
          </p:cNvSpPr>
          <p:nvPr>
            <p:ph type="tbl" idx="1"/>
          </p:nvPr>
        </p:nvSpPr>
        <p:spPr>
          <a:xfrm>
            <a:off x="152400" y="1477963"/>
            <a:ext cx="8177213" cy="4525962"/>
          </a:xfrm>
        </p:spPr>
        <p:txBody>
          <a:bodyPr/>
          <a:lstStyle/>
          <a:p>
            <a:pPr lvl="0"/>
            <a:endParaRPr lang="es-CL" noProof="0"/>
          </a:p>
        </p:txBody>
      </p:sp>
      <p:sp>
        <p:nvSpPr>
          <p:cNvPr id="4" name="Footer Placeholder 4"/>
          <p:cNvSpPr>
            <a:spLocks noGrp="1"/>
          </p:cNvSpPr>
          <p:nvPr>
            <p:ph type="ftr" sz="quarter" idx="10"/>
          </p:nvPr>
        </p:nvSpPr>
        <p:spPr/>
        <p:txBody>
          <a:bodyPr/>
          <a:lstStyle>
            <a:lvl1pPr>
              <a:defRPr/>
            </a:lvl1pPr>
          </a:lstStyle>
          <a:p>
            <a:pPr>
              <a:defRPr/>
            </a:pPr>
            <a:r>
              <a:rPr lang="es-ES_tradnl"/>
              <a:t>Gobierno de Chile | Ministerio del Interior</a:t>
            </a:r>
          </a:p>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1985EB6C-16B3-4EA2-9291-CF020956494E}" type="slidenum">
              <a:rPr lang="en-US"/>
              <a:pPr>
                <a:defRPr/>
              </a:pPr>
              <a:t>‹Nº›</a:t>
            </a:fld>
            <a:endParaRPr lang="en-US"/>
          </a:p>
        </p:txBody>
      </p:sp>
    </p:spTree>
    <p:extLst>
      <p:ext uri="{BB962C8B-B14F-4D97-AF65-F5344CB8AC3E}">
        <p14:creationId xmlns:p14="http://schemas.microsoft.com/office/powerpoint/2010/main" val="365767891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Content Placeholder 11"/>
          <p:cNvSpPr>
            <a:spLocks noGrp="1"/>
          </p:cNvSpPr>
          <p:nvPr>
            <p:ph sz="quarter" idx="11" hasCustomPrompt="1"/>
          </p:nvPr>
        </p:nvSpPr>
        <p:spPr>
          <a:xfrm>
            <a:off x="3187700" y="2582488"/>
            <a:ext cx="5956300" cy="1027545"/>
          </a:xfrm>
          <a:prstGeom prst="rect">
            <a:avLst/>
          </a:prstGeom>
        </p:spPr>
        <p:txBody>
          <a:bodyPr vert="horz"/>
          <a:lstStyle>
            <a:lvl1pPr marL="0" indent="0">
              <a:buNone/>
              <a:defRPr sz="2800" b="1" i="0">
                <a:solidFill>
                  <a:srgbClr val="4F81BD"/>
                </a:solidFill>
                <a:latin typeface="Verdana"/>
                <a:cs typeface="Verdana"/>
              </a:defRPr>
            </a:lvl1pPr>
          </a:lstStyle>
          <a:p>
            <a:r>
              <a:rPr lang="es-ES" dirty="0" smtClean="0"/>
              <a:t>Estilo portada presentación 1, </a:t>
            </a:r>
            <a:r>
              <a:rPr lang="es-ES" dirty="0" err="1" smtClean="0"/>
              <a:t>Verdana</a:t>
            </a:r>
            <a:r>
              <a:rPr lang="es-ES" dirty="0" smtClean="0"/>
              <a:t> Negrita 28pt</a:t>
            </a:r>
            <a:endParaRPr lang="es-ES" dirty="0"/>
          </a:p>
        </p:txBody>
      </p:sp>
      <p:sp>
        <p:nvSpPr>
          <p:cNvPr id="13" name="Content Placeholder 11"/>
          <p:cNvSpPr>
            <a:spLocks noGrp="1"/>
          </p:cNvSpPr>
          <p:nvPr>
            <p:ph sz="quarter" idx="12" hasCustomPrompt="1"/>
          </p:nvPr>
        </p:nvSpPr>
        <p:spPr>
          <a:xfrm>
            <a:off x="3187700" y="3623720"/>
            <a:ext cx="5956300" cy="1027545"/>
          </a:xfrm>
          <a:prstGeom prst="rect">
            <a:avLst/>
          </a:prstGeom>
        </p:spPr>
        <p:txBody>
          <a:bodyPr vert="horz"/>
          <a:lstStyle>
            <a:lvl1pPr marL="0" indent="0">
              <a:buNone/>
              <a:defRPr sz="1800" b="0" i="0">
                <a:solidFill>
                  <a:srgbClr val="4F81BD"/>
                </a:solidFill>
                <a:latin typeface="Verdana"/>
                <a:cs typeface="Verdana"/>
              </a:defRPr>
            </a:lvl1pPr>
          </a:lstStyle>
          <a:p>
            <a:r>
              <a:rPr lang="es-ES" dirty="0" smtClean="0">
                <a:solidFill>
                  <a:schemeClr val="accent1"/>
                </a:solidFill>
              </a:rPr>
              <a:t>(Línea adicional) Subtema </a:t>
            </a:r>
            <a:r>
              <a:rPr lang="es-ES" dirty="0" err="1" smtClean="0">
                <a:solidFill>
                  <a:schemeClr val="accent1"/>
                </a:solidFill>
              </a:rPr>
              <a:t>Verdana</a:t>
            </a:r>
            <a:r>
              <a:rPr lang="es-ES" dirty="0" smtClean="0">
                <a:solidFill>
                  <a:schemeClr val="accent1"/>
                </a:solidFill>
              </a:rPr>
              <a:t> 18pt</a:t>
            </a:r>
          </a:p>
        </p:txBody>
      </p:sp>
      <p:pic>
        <p:nvPicPr>
          <p:cNvPr id="2" name="1 Image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099" y="0"/>
            <a:ext cx="2018890" cy="1828800"/>
          </a:xfrm>
          <a:prstGeom prst="rect">
            <a:avLst/>
          </a:prstGeom>
        </p:spPr>
      </p:pic>
    </p:spTree>
    <p:extLst>
      <p:ext uri="{BB962C8B-B14F-4D97-AF65-F5344CB8AC3E}">
        <p14:creationId xmlns:p14="http://schemas.microsoft.com/office/powerpoint/2010/main" val="238349499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0" name="Picture 9" descr="logoPNG.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6400" y="0"/>
            <a:ext cx="2033269" cy="2033269"/>
          </a:xfrm>
          <a:prstGeom prst="rect">
            <a:avLst/>
          </a:prstGeom>
        </p:spPr>
      </p:pic>
      <p:sp>
        <p:nvSpPr>
          <p:cNvPr id="11" name="Content Placeholder 11"/>
          <p:cNvSpPr>
            <a:spLocks noGrp="1"/>
          </p:cNvSpPr>
          <p:nvPr>
            <p:ph sz="quarter" idx="11" hasCustomPrompt="1"/>
          </p:nvPr>
        </p:nvSpPr>
        <p:spPr>
          <a:xfrm>
            <a:off x="3187700" y="2582488"/>
            <a:ext cx="5956300" cy="1027545"/>
          </a:xfrm>
          <a:prstGeom prst="rect">
            <a:avLst/>
          </a:prstGeom>
        </p:spPr>
        <p:txBody>
          <a:bodyPr vert="horz"/>
          <a:lstStyle>
            <a:lvl1pPr marL="0" indent="0">
              <a:buNone/>
              <a:defRPr sz="2800" b="1" i="0">
                <a:solidFill>
                  <a:srgbClr val="4F81BD"/>
                </a:solidFill>
                <a:latin typeface="Verdana"/>
                <a:cs typeface="Verdana"/>
              </a:defRPr>
            </a:lvl1pPr>
          </a:lstStyle>
          <a:p>
            <a:r>
              <a:rPr lang="es-ES" dirty="0" smtClean="0"/>
              <a:t>Estilo portada presentación 1, </a:t>
            </a:r>
            <a:r>
              <a:rPr lang="es-ES" dirty="0" err="1" smtClean="0"/>
              <a:t>Verdana</a:t>
            </a:r>
            <a:r>
              <a:rPr lang="es-ES" dirty="0" smtClean="0"/>
              <a:t> Negrita 28pt</a:t>
            </a:r>
            <a:endParaRPr lang="es-ES" dirty="0"/>
          </a:p>
        </p:txBody>
      </p:sp>
      <p:sp>
        <p:nvSpPr>
          <p:cNvPr id="12" name="Content Placeholder 11"/>
          <p:cNvSpPr>
            <a:spLocks noGrp="1"/>
          </p:cNvSpPr>
          <p:nvPr>
            <p:ph sz="quarter" idx="12" hasCustomPrompt="1"/>
          </p:nvPr>
        </p:nvSpPr>
        <p:spPr>
          <a:xfrm>
            <a:off x="3187700" y="3623720"/>
            <a:ext cx="5956300" cy="1027545"/>
          </a:xfrm>
          <a:prstGeom prst="rect">
            <a:avLst/>
          </a:prstGeom>
        </p:spPr>
        <p:txBody>
          <a:bodyPr vert="horz"/>
          <a:lstStyle>
            <a:lvl1pPr marL="0" indent="0">
              <a:buNone/>
              <a:defRPr sz="1800" b="0" i="0">
                <a:solidFill>
                  <a:srgbClr val="4F81BD"/>
                </a:solidFill>
                <a:latin typeface="Verdana"/>
                <a:cs typeface="Verdana"/>
              </a:defRPr>
            </a:lvl1pPr>
          </a:lstStyle>
          <a:p>
            <a:r>
              <a:rPr lang="es-ES" dirty="0" smtClean="0">
                <a:solidFill>
                  <a:schemeClr val="accent1"/>
                </a:solidFill>
              </a:rPr>
              <a:t>(Línea adicional) Subtema </a:t>
            </a:r>
            <a:r>
              <a:rPr lang="es-ES" dirty="0" err="1" smtClean="0">
                <a:solidFill>
                  <a:schemeClr val="accent1"/>
                </a:solidFill>
              </a:rPr>
              <a:t>Verdana</a:t>
            </a:r>
            <a:r>
              <a:rPr lang="es-ES" dirty="0" smtClean="0">
                <a:solidFill>
                  <a:schemeClr val="accent1"/>
                </a:solidFill>
              </a:rPr>
              <a:t> 18pt</a:t>
            </a:r>
          </a:p>
        </p:txBody>
      </p:sp>
    </p:spTree>
    <p:extLst>
      <p:ext uri="{BB962C8B-B14F-4D97-AF65-F5344CB8AC3E}">
        <p14:creationId xmlns:p14="http://schemas.microsoft.com/office/powerpoint/2010/main" val="358874256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Marcador de imágenes prediseñadas 9"/>
          <p:cNvSpPr>
            <a:spLocks noGrp="1"/>
          </p:cNvSpPr>
          <p:nvPr>
            <p:ph type="clipArt" sz="quarter" idx="10" hasCustomPrompt="1"/>
          </p:nvPr>
        </p:nvSpPr>
        <p:spPr>
          <a:xfrm>
            <a:off x="0" y="0"/>
            <a:ext cx="2781300" cy="6858000"/>
          </a:xfrm>
          <a:prstGeom prst="rect">
            <a:avLst/>
          </a:prstGeom>
        </p:spPr>
        <p:txBody>
          <a:bodyPr vert="horz"/>
          <a:lstStyle>
            <a:lvl1pPr marL="0" indent="0">
              <a:buNone/>
              <a:defRPr sz="2000">
                <a:solidFill>
                  <a:schemeClr val="bg1"/>
                </a:solidFill>
                <a:latin typeface="gobCL"/>
                <a:cs typeface="gobCL"/>
              </a:defRPr>
            </a:lvl1pPr>
          </a:lstStyle>
          <a:p>
            <a:r>
              <a:rPr lang="es-ES" dirty="0" smtClean="0"/>
              <a:t>Imagen referencial</a:t>
            </a:r>
            <a:endParaRPr lang="es-ES" dirty="0"/>
          </a:p>
        </p:txBody>
      </p:sp>
      <p:sp>
        <p:nvSpPr>
          <p:cNvPr id="8" name="Rectangle 7"/>
          <p:cNvSpPr/>
          <p:nvPr userDrawn="1"/>
        </p:nvSpPr>
        <p:spPr>
          <a:xfrm>
            <a:off x="93742" y="158234"/>
            <a:ext cx="2687558" cy="461665"/>
          </a:xfrm>
          <a:prstGeom prst="rect">
            <a:avLst/>
          </a:prstGeom>
        </p:spPr>
        <p:txBody>
          <a:bodyPr wrap="square">
            <a:spAutoFit/>
          </a:bodyPr>
          <a:lstStyle/>
          <a:p>
            <a:pPr defTabSz="457200" fontAlgn="auto">
              <a:spcBef>
                <a:spcPts val="0"/>
              </a:spcBef>
              <a:spcAft>
                <a:spcPts val="0"/>
              </a:spcAft>
            </a:pPr>
            <a:r>
              <a:rPr lang="es-ES" sz="2400" dirty="0" smtClean="0">
                <a:solidFill>
                  <a:prstClr val="white">
                    <a:lumMod val="75000"/>
                  </a:prstClr>
                </a:solidFill>
                <a:latin typeface="Calibri"/>
                <a:ea typeface="+mn-ea"/>
                <a:cs typeface="+mn-cs"/>
              </a:rPr>
              <a:t>Imagen Referencial</a:t>
            </a:r>
            <a:endParaRPr lang="es-ES" sz="2400" dirty="0">
              <a:solidFill>
                <a:prstClr val="white">
                  <a:lumMod val="75000"/>
                </a:prstClr>
              </a:solidFill>
              <a:latin typeface="Calibri"/>
              <a:ea typeface="+mn-ea"/>
              <a:cs typeface="+mn-cs"/>
            </a:endParaRPr>
          </a:p>
        </p:txBody>
      </p:sp>
      <p:sp>
        <p:nvSpPr>
          <p:cNvPr id="12" name="Content Placeholder 11"/>
          <p:cNvSpPr>
            <a:spLocks noGrp="1"/>
          </p:cNvSpPr>
          <p:nvPr>
            <p:ph sz="quarter" idx="11" hasCustomPrompt="1"/>
          </p:nvPr>
        </p:nvSpPr>
        <p:spPr>
          <a:xfrm>
            <a:off x="3187700" y="2582488"/>
            <a:ext cx="5956300" cy="1027545"/>
          </a:xfrm>
          <a:prstGeom prst="rect">
            <a:avLst/>
          </a:prstGeom>
        </p:spPr>
        <p:txBody>
          <a:bodyPr vert="horz"/>
          <a:lstStyle>
            <a:lvl1pPr marL="0" indent="0">
              <a:buNone/>
              <a:defRPr sz="2800" b="1" i="0">
                <a:solidFill>
                  <a:srgbClr val="4F81BD"/>
                </a:solidFill>
                <a:latin typeface="Verdana"/>
                <a:cs typeface="Verdana"/>
              </a:defRPr>
            </a:lvl1pPr>
          </a:lstStyle>
          <a:p>
            <a:r>
              <a:rPr lang="es-ES" dirty="0" smtClean="0"/>
              <a:t>Estilo portada presentación 1, </a:t>
            </a:r>
            <a:r>
              <a:rPr lang="es-ES" dirty="0" err="1" smtClean="0"/>
              <a:t>Verdana</a:t>
            </a:r>
            <a:r>
              <a:rPr lang="es-ES" dirty="0" smtClean="0"/>
              <a:t> Negrita 28pt</a:t>
            </a:r>
            <a:endParaRPr lang="es-ES" dirty="0"/>
          </a:p>
        </p:txBody>
      </p:sp>
      <p:sp>
        <p:nvSpPr>
          <p:cNvPr id="13" name="Content Placeholder 11"/>
          <p:cNvSpPr>
            <a:spLocks noGrp="1"/>
          </p:cNvSpPr>
          <p:nvPr>
            <p:ph sz="quarter" idx="12" hasCustomPrompt="1"/>
          </p:nvPr>
        </p:nvSpPr>
        <p:spPr>
          <a:xfrm>
            <a:off x="3187700" y="3623720"/>
            <a:ext cx="5956300" cy="1027545"/>
          </a:xfrm>
          <a:prstGeom prst="rect">
            <a:avLst/>
          </a:prstGeom>
        </p:spPr>
        <p:txBody>
          <a:bodyPr vert="horz"/>
          <a:lstStyle>
            <a:lvl1pPr marL="0" indent="0">
              <a:buNone/>
              <a:defRPr sz="1800" b="0" i="0">
                <a:solidFill>
                  <a:srgbClr val="4F81BD"/>
                </a:solidFill>
                <a:latin typeface="Verdana"/>
                <a:cs typeface="Verdana"/>
              </a:defRPr>
            </a:lvl1pPr>
          </a:lstStyle>
          <a:p>
            <a:r>
              <a:rPr lang="es-ES" dirty="0" smtClean="0">
                <a:solidFill>
                  <a:schemeClr val="accent1"/>
                </a:solidFill>
              </a:rPr>
              <a:t>(Línea adicional) Subtema </a:t>
            </a:r>
            <a:r>
              <a:rPr lang="es-ES" dirty="0" err="1" smtClean="0">
                <a:solidFill>
                  <a:schemeClr val="accent1"/>
                </a:solidFill>
              </a:rPr>
              <a:t>Verdana</a:t>
            </a:r>
            <a:r>
              <a:rPr lang="es-ES" dirty="0" smtClean="0">
                <a:solidFill>
                  <a:schemeClr val="accent1"/>
                </a:solidFill>
              </a:rPr>
              <a:t> 18pt</a:t>
            </a:r>
          </a:p>
        </p:txBody>
      </p:sp>
    </p:spTree>
    <p:extLst>
      <p:ext uri="{BB962C8B-B14F-4D97-AF65-F5344CB8AC3E}">
        <p14:creationId xmlns:p14="http://schemas.microsoft.com/office/powerpoint/2010/main" val="22247364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r>
              <a:rPr lang="es-ES_tradnl"/>
              <a:t>Gobierno de Chile | Ministerio del Interior</a:t>
            </a:r>
          </a:p>
          <a:p>
            <a:pPr>
              <a:defRPr/>
            </a:pPr>
            <a:endParaRPr lang="en-US"/>
          </a:p>
        </p:txBody>
      </p:sp>
      <p:sp>
        <p:nvSpPr>
          <p:cNvPr id="3" name="Slide Number Placeholder 5"/>
          <p:cNvSpPr>
            <a:spLocks noGrp="1"/>
          </p:cNvSpPr>
          <p:nvPr>
            <p:ph type="sldNum" sz="quarter" idx="11"/>
          </p:nvPr>
        </p:nvSpPr>
        <p:spPr/>
        <p:txBody>
          <a:bodyPr/>
          <a:lstStyle>
            <a:lvl1pPr>
              <a:defRPr/>
            </a:lvl1pPr>
          </a:lstStyle>
          <a:p>
            <a:pPr>
              <a:defRPr/>
            </a:pPr>
            <a:fld id="{C4F2C651-B587-4544-9404-65E24229B333}" type="slidenum">
              <a:rPr lang="en-US"/>
              <a:pPr>
                <a:defRPr/>
              </a:pPr>
              <a:t>‹Nº›</a:t>
            </a:fld>
            <a:endParaRPr lang="en-US"/>
          </a:p>
        </p:txBody>
      </p:sp>
    </p:spTree>
    <p:extLst>
      <p:ext uri="{BB962C8B-B14F-4D97-AF65-F5344CB8AC3E}">
        <p14:creationId xmlns:p14="http://schemas.microsoft.com/office/powerpoint/2010/main" val="99070956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7" name="Marcador de imágenes prediseñadas 9"/>
          <p:cNvSpPr>
            <a:spLocks noGrp="1"/>
          </p:cNvSpPr>
          <p:nvPr>
            <p:ph type="clipArt" sz="quarter" idx="10" hasCustomPrompt="1"/>
          </p:nvPr>
        </p:nvSpPr>
        <p:spPr>
          <a:xfrm>
            <a:off x="0" y="0"/>
            <a:ext cx="2781300" cy="6858000"/>
          </a:xfrm>
          <a:prstGeom prst="rect">
            <a:avLst/>
          </a:prstGeom>
        </p:spPr>
        <p:txBody>
          <a:bodyPr vert="horz"/>
          <a:lstStyle>
            <a:lvl1pPr marL="0" indent="0">
              <a:buNone/>
              <a:defRPr sz="2000">
                <a:solidFill>
                  <a:schemeClr val="bg1"/>
                </a:solidFill>
                <a:latin typeface="gobCL"/>
                <a:cs typeface="gobCL"/>
              </a:defRPr>
            </a:lvl1pPr>
          </a:lstStyle>
          <a:p>
            <a:r>
              <a:rPr lang="es-ES" dirty="0" smtClean="0"/>
              <a:t>Imagen referencial</a:t>
            </a:r>
            <a:endParaRPr lang="es-ES" dirty="0"/>
          </a:p>
        </p:txBody>
      </p:sp>
      <p:sp>
        <p:nvSpPr>
          <p:cNvPr id="8" name="Rectangle 7"/>
          <p:cNvSpPr/>
          <p:nvPr userDrawn="1"/>
        </p:nvSpPr>
        <p:spPr>
          <a:xfrm>
            <a:off x="93742" y="158234"/>
            <a:ext cx="2687558" cy="461665"/>
          </a:xfrm>
          <a:prstGeom prst="rect">
            <a:avLst/>
          </a:prstGeom>
        </p:spPr>
        <p:txBody>
          <a:bodyPr wrap="square">
            <a:spAutoFit/>
          </a:bodyPr>
          <a:lstStyle/>
          <a:p>
            <a:pPr defTabSz="457200" fontAlgn="auto">
              <a:spcBef>
                <a:spcPts val="0"/>
              </a:spcBef>
              <a:spcAft>
                <a:spcPts val="0"/>
              </a:spcAft>
            </a:pPr>
            <a:r>
              <a:rPr lang="es-ES" sz="2400" dirty="0" smtClean="0">
                <a:solidFill>
                  <a:prstClr val="white">
                    <a:lumMod val="75000"/>
                  </a:prstClr>
                </a:solidFill>
                <a:latin typeface="Calibri"/>
                <a:ea typeface="+mn-ea"/>
                <a:cs typeface="+mn-cs"/>
              </a:rPr>
              <a:t>Imagen Referencial</a:t>
            </a:r>
            <a:endParaRPr lang="es-ES" sz="2400" dirty="0">
              <a:solidFill>
                <a:prstClr val="white">
                  <a:lumMod val="75000"/>
                </a:prstClr>
              </a:solidFill>
              <a:latin typeface="Calibri"/>
              <a:ea typeface="+mn-ea"/>
              <a:cs typeface="+mn-cs"/>
            </a:endParaRPr>
          </a:p>
        </p:txBody>
      </p:sp>
      <p:sp>
        <p:nvSpPr>
          <p:cNvPr id="6" name="Content Placeholder 11"/>
          <p:cNvSpPr>
            <a:spLocks noGrp="1"/>
          </p:cNvSpPr>
          <p:nvPr>
            <p:ph sz="quarter" idx="11" hasCustomPrompt="1"/>
          </p:nvPr>
        </p:nvSpPr>
        <p:spPr>
          <a:xfrm>
            <a:off x="3187700" y="2582488"/>
            <a:ext cx="5956300" cy="1027545"/>
          </a:xfrm>
          <a:prstGeom prst="rect">
            <a:avLst/>
          </a:prstGeom>
        </p:spPr>
        <p:txBody>
          <a:bodyPr vert="horz"/>
          <a:lstStyle>
            <a:lvl1pPr marL="0" indent="0">
              <a:buNone/>
              <a:defRPr sz="2800" b="1" i="0">
                <a:solidFill>
                  <a:srgbClr val="4F81BD"/>
                </a:solidFill>
                <a:latin typeface="Verdana"/>
                <a:cs typeface="Verdana"/>
              </a:defRPr>
            </a:lvl1pPr>
          </a:lstStyle>
          <a:p>
            <a:r>
              <a:rPr lang="es-ES" dirty="0" smtClean="0"/>
              <a:t>Estilo portada presentación 1, </a:t>
            </a:r>
            <a:r>
              <a:rPr lang="es-ES" dirty="0" err="1" smtClean="0"/>
              <a:t>Verdana</a:t>
            </a:r>
            <a:r>
              <a:rPr lang="es-ES" dirty="0" smtClean="0"/>
              <a:t> Negrita 28pt</a:t>
            </a:r>
            <a:endParaRPr lang="es-ES" dirty="0"/>
          </a:p>
        </p:txBody>
      </p:sp>
      <p:sp>
        <p:nvSpPr>
          <p:cNvPr id="11" name="Content Placeholder 11"/>
          <p:cNvSpPr>
            <a:spLocks noGrp="1"/>
          </p:cNvSpPr>
          <p:nvPr>
            <p:ph sz="quarter" idx="12" hasCustomPrompt="1"/>
          </p:nvPr>
        </p:nvSpPr>
        <p:spPr>
          <a:xfrm>
            <a:off x="3187700" y="3623720"/>
            <a:ext cx="5956300" cy="1027545"/>
          </a:xfrm>
          <a:prstGeom prst="rect">
            <a:avLst/>
          </a:prstGeom>
        </p:spPr>
        <p:txBody>
          <a:bodyPr vert="horz"/>
          <a:lstStyle>
            <a:lvl1pPr marL="0" indent="0">
              <a:buNone/>
              <a:defRPr sz="1800" b="0" i="0">
                <a:solidFill>
                  <a:srgbClr val="4F81BD"/>
                </a:solidFill>
                <a:latin typeface="Verdana"/>
                <a:cs typeface="Verdana"/>
              </a:defRPr>
            </a:lvl1pPr>
          </a:lstStyle>
          <a:p>
            <a:r>
              <a:rPr lang="es-ES" dirty="0" smtClean="0">
                <a:solidFill>
                  <a:schemeClr val="accent1"/>
                </a:solidFill>
              </a:rPr>
              <a:t>(Línea adicional) Subtema </a:t>
            </a:r>
            <a:r>
              <a:rPr lang="es-ES" dirty="0" err="1" smtClean="0">
                <a:solidFill>
                  <a:schemeClr val="accent1"/>
                </a:solidFill>
              </a:rPr>
              <a:t>Verdana</a:t>
            </a:r>
            <a:r>
              <a:rPr lang="es-ES" dirty="0" smtClean="0">
                <a:solidFill>
                  <a:schemeClr val="accent1"/>
                </a:solidFill>
              </a:rPr>
              <a:t> 18pt</a:t>
            </a:r>
          </a:p>
        </p:txBody>
      </p:sp>
    </p:spTree>
    <p:extLst>
      <p:ext uri="{BB962C8B-B14F-4D97-AF65-F5344CB8AC3E}">
        <p14:creationId xmlns:p14="http://schemas.microsoft.com/office/powerpoint/2010/main" val="408111249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6" name="Content Placeholder 11"/>
          <p:cNvSpPr>
            <a:spLocks noGrp="1"/>
          </p:cNvSpPr>
          <p:nvPr>
            <p:ph sz="quarter" idx="11" hasCustomPrompt="1"/>
          </p:nvPr>
        </p:nvSpPr>
        <p:spPr>
          <a:xfrm>
            <a:off x="3187700" y="2582488"/>
            <a:ext cx="5956300" cy="1027545"/>
          </a:xfrm>
          <a:prstGeom prst="rect">
            <a:avLst/>
          </a:prstGeom>
        </p:spPr>
        <p:txBody>
          <a:bodyPr vert="horz"/>
          <a:lstStyle>
            <a:lvl1pPr marL="0" indent="0">
              <a:buNone/>
              <a:defRPr sz="2800" b="1" i="0">
                <a:solidFill>
                  <a:srgbClr val="4F81BD"/>
                </a:solidFill>
                <a:latin typeface="Verdana"/>
                <a:cs typeface="Verdana"/>
              </a:defRPr>
            </a:lvl1pPr>
          </a:lstStyle>
          <a:p>
            <a:r>
              <a:rPr lang="es-ES" dirty="0" smtClean="0"/>
              <a:t>Estilo portada presentación 1, </a:t>
            </a:r>
            <a:r>
              <a:rPr lang="es-ES" dirty="0" err="1" smtClean="0"/>
              <a:t>Verdana</a:t>
            </a:r>
            <a:r>
              <a:rPr lang="es-ES" dirty="0" smtClean="0"/>
              <a:t> Negrita 28pt</a:t>
            </a:r>
            <a:endParaRPr lang="es-ES" dirty="0"/>
          </a:p>
        </p:txBody>
      </p:sp>
      <p:sp>
        <p:nvSpPr>
          <p:cNvPr id="11" name="Content Placeholder 11"/>
          <p:cNvSpPr>
            <a:spLocks noGrp="1"/>
          </p:cNvSpPr>
          <p:nvPr>
            <p:ph sz="quarter" idx="12" hasCustomPrompt="1"/>
          </p:nvPr>
        </p:nvSpPr>
        <p:spPr>
          <a:xfrm>
            <a:off x="3187700" y="3623720"/>
            <a:ext cx="5956300" cy="1027545"/>
          </a:xfrm>
          <a:prstGeom prst="rect">
            <a:avLst/>
          </a:prstGeom>
        </p:spPr>
        <p:txBody>
          <a:bodyPr vert="horz"/>
          <a:lstStyle>
            <a:lvl1pPr marL="0" indent="0">
              <a:buNone/>
              <a:defRPr sz="1800" b="0" i="0">
                <a:solidFill>
                  <a:srgbClr val="4F81BD"/>
                </a:solidFill>
                <a:latin typeface="Verdana"/>
                <a:cs typeface="Verdana"/>
              </a:defRPr>
            </a:lvl1pPr>
          </a:lstStyle>
          <a:p>
            <a:r>
              <a:rPr lang="es-ES" dirty="0" smtClean="0">
                <a:solidFill>
                  <a:schemeClr val="accent1"/>
                </a:solidFill>
              </a:rPr>
              <a:t>(Línea adicional) Subtema </a:t>
            </a:r>
            <a:r>
              <a:rPr lang="es-ES" dirty="0" err="1" smtClean="0">
                <a:solidFill>
                  <a:schemeClr val="accent1"/>
                </a:solidFill>
              </a:rPr>
              <a:t>Verdana</a:t>
            </a:r>
            <a:r>
              <a:rPr lang="es-ES" dirty="0" smtClean="0">
                <a:solidFill>
                  <a:schemeClr val="accent1"/>
                </a:solidFill>
              </a:rPr>
              <a:t> 18pt</a:t>
            </a:r>
          </a:p>
        </p:txBody>
      </p:sp>
    </p:spTree>
    <p:extLst>
      <p:ext uri="{BB962C8B-B14F-4D97-AF65-F5344CB8AC3E}">
        <p14:creationId xmlns:p14="http://schemas.microsoft.com/office/powerpoint/2010/main" val="9427706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6" name="Marcador de texto 2"/>
          <p:cNvSpPr>
            <a:spLocks noGrp="1"/>
          </p:cNvSpPr>
          <p:nvPr>
            <p:ph idx="18" hasCustomPrompt="1"/>
          </p:nvPr>
        </p:nvSpPr>
        <p:spPr>
          <a:xfrm>
            <a:off x="3479800" y="3035300"/>
            <a:ext cx="5257799" cy="3236698"/>
          </a:xfrm>
          <a:prstGeom prst="rect">
            <a:avLst/>
          </a:prstGeom>
        </p:spPr>
        <p:txBody>
          <a:bodyPr vert="horz" lIns="91440" tIns="45720" rIns="91440" bIns="45720" rtlCol="0">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500" baseline="0">
                <a:solidFill>
                  <a:schemeClr val="tx1">
                    <a:lumMod val="75000"/>
                  </a:schemeClr>
                </a:solidFill>
                <a:latin typeface="Verdana"/>
                <a:cs typeface="Verdana"/>
              </a:defRPr>
            </a:lvl1pPr>
            <a:lvl2pPr>
              <a:defRPr sz="1800">
                <a:solidFill>
                  <a:schemeClr val="bg1"/>
                </a:solidFill>
                <a:latin typeface="gobCL"/>
                <a:cs typeface="gobCL"/>
              </a:defRPr>
            </a:lvl2pPr>
            <a:lvl3pPr>
              <a:defRPr sz="1800">
                <a:solidFill>
                  <a:schemeClr val="bg1"/>
                </a:solidFill>
                <a:latin typeface="gobCL"/>
                <a:cs typeface="gobCL"/>
              </a:defRPr>
            </a:lvl3pPr>
          </a:lstStyle>
          <a:p>
            <a:pPr lvl="0"/>
            <a:r>
              <a:rPr lang="es-ES_tradnl" dirty="0" smtClean="0"/>
              <a:t>Contenido de la </a:t>
            </a:r>
            <a:r>
              <a:rPr lang="es-ES_tradnl" dirty="0" err="1" smtClean="0"/>
              <a:t>slide</a:t>
            </a:r>
            <a:r>
              <a:rPr lang="es-ES_tradnl" dirty="0" smtClean="0"/>
              <a:t> en dos columnas de texto. </a:t>
            </a:r>
            <a:r>
              <a:rPr lang="es-ES_tradnl" dirty="0" err="1" smtClean="0"/>
              <a:t>Verdana</a:t>
            </a:r>
            <a:r>
              <a:rPr lang="es-ES_tradnl" dirty="0" smtClean="0"/>
              <a:t> 15pt. </a:t>
            </a:r>
          </a:p>
          <a:p>
            <a:pPr lvl="0"/>
            <a:endParaRPr lang="es-ES_tradnl" dirty="0" smtClean="0"/>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s-ES_tradnl" dirty="0" smtClean="0"/>
              <a:t>Texto texto texto texto texto texto texto texto texto texto texto texto texto texto texto.</a:t>
            </a:r>
          </a:p>
          <a:p>
            <a:pPr lvl="0"/>
            <a:r>
              <a:rPr lang="es-ES_tradnl" dirty="0" smtClean="0"/>
              <a:t> </a:t>
            </a:r>
          </a:p>
        </p:txBody>
      </p:sp>
      <p:sp>
        <p:nvSpPr>
          <p:cNvPr id="7" name="Marcador de contenido 12"/>
          <p:cNvSpPr>
            <a:spLocks noGrp="1"/>
          </p:cNvSpPr>
          <p:nvPr>
            <p:ph sz="quarter" idx="12" hasCustomPrompt="1"/>
          </p:nvPr>
        </p:nvSpPr>
        <p:spPr>
          <a:xfrm>
            <a:off x="3479800" y="1066801"/>
            <a:ext cx="5257800" cy="990600"/>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2000" b="1" i="0" spc="0">
                <a:solidFill>
                  <a:schemeClr val="accent1"/>
                </a:solidFill>
                <a:latin typeface="Verdana"/>
              </a:defRPr>
            </a:lvl1pPr>
          </a:lstStyle>
          <a:p>
            <a:pPr lvl="0"/>
            <a:r>
              <a:rPr lang="es-ES" dirty="0" smtClean="0"/>
              <a:t>Titulo del capítulo/tema de la </a:t>
            </a:r>
            <a:r>
              <a:rPr lang="es-ES" dirty="0" err="1" smtClean="0"/>
              <a:t>diapo</a:t>
            </a:r>
            <a:r>
              <a:rPr lang="es-ES" dirty="0" smtClean="0"/>
              <a:t>. en máx. dos líneas. </a:t>
            </a:r>
            <a:r>
              <a:rPr lang="es-ES" dirty="0" err="1" smtClean="0"/>
              <a:t>Verdana</a:t>
            </a:r>
            <a:r>
              <a:rPr lang="es-ES" dirty="0" smtClean="0"/>
              <a:t> Negrita 20pt:</a:t>
            </a:r>
          </a:p>
          <a:p>
            <a:pPr lvl="0"/>
            <a:endParaRPr lang="es-ES" dirty="0" smtClean="0"/>
          </a:p>
        </p:txBody>
      </p:sp>
      <p:sp>
        <p:nvSpPr>
          <p:cNvPr id="8" name="Marcador de contenido 12"/>
          <p:cNvSpPr>
            <a:spLocks noGrp="1"/>
          </p:cNvSpPr>
          <p:nvPr>
            <p:ph sz="quarter" idx="13" hasCustomPrompt="1"/>
          </p:nvPr>
        </p:nvSpPr>
        <p:spPr>
          <a:xfrm>
            <a:off x="3479800" y="2184400"/>
            <a:ext cx="5257800" cy="723900"/>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800" b="0" i="0" spc="0">
                <a:solidFill>
                  <a:srgbClr val="4F81BD"/>
                </a:solidFill>
                <a:latin typeface="Verdana"/>
              </a:defRPr>
            </a:lvl1pPr>
          </a:lstStyle>
          <a:p>
            <a:pPr lvl="0"/>
            <a:r>
              <a:rPr lang="es-ES" dirty="0" smtClean="0"/>
              <a:t>(Línea adicional) Subtema </a:t>
            </a:r>
            <a:r>
              <a:rPr lang="es-ES" dirty="0" err="1" smtClean="0"/>
              <a:t>Verdana</a:t>
            </a:r>
            <a:r>
              <a:rPr lang="es-ES" dirty="0" smtClean="0"/>
              <a:t> 18pt</a:t>
            </a:r>
          </a:p>
          <a:p>
            <a:pPr lvl="0"/>
            <a:endParaRPr lang="es-ES" dirty="0" smtClean="0"/>
          </a:p>
        </p:txBody>
      </p:sp>
      <p:pic>
        <p:nvPicPr>
          <p:cNvPr id="9" name="Picture 8" descr="Complemento-Logo-Gobierno-160x14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6400" y="0"/>
            <a:ext cx="2032000" cy="177800"/>
          </a:xfrm>
          <a:prstGeom prst="rect">
            <a:avLst/>
          </a:prstGeom>
        </p:spPr>
      </p:pic>
    </p:spTree>
    <p:extLst>
      <p:ext uri="{BB962C8B-B14F-4D97-AF65-F5344CB8AC3E}">
        <p14:creationId xmlns:p14="http://schemas.microsoft.com/office/powerpoint/2010/main" val="311962114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Marcador de texto 2"/>
          <p:cNvSpPr>
            <a:spLocks noGrp="1"/>
          </p:cNvSpPr>
          <p:nvPr>
            <p:ph idx="1" hasCustomPrompt="1"/>
          </p:nvPr>
        </p:nvSpPr>
        <p:spPr>
          <a:xfrm>
            <a:off x="406400" y="2773679"/>
            <a:ext cx="8331200" cy="3375161"/>
          </a:xfrm>
          <a:prstGeom prst="rect">
            <a:avLst/>
          </a:prstGeom>
        </p:spPr>
        <p:txBody>
          <a:bodyPr vert="horz" lIns="91440" tIns="45720" rIns="91440" bIns="45720" rtlCol="0">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500" baseline="0">
                <a:solidFill>
                  <a:schemeClr val="tx1">
                    <a:lumMod val="75000"/>
                    <a:lumOff val="25000"/>
                  </a:schemeClr>
                </a:solidFill>
                <a:latin typeface="Verdana"/>
                <a:cs typeface="Verdana"/>
              </a:defRPr>
            </a:lvl1pPr>
            <a:lvl2pPr>
              <a:defRPr sz="1800">
                <a:solidFill>
                  <a:schemeClr val="bg1"/>
                </a:solidFill>
                <a:latin typeface="gobCL"/>
                <a:cs typeface="gobCL"/>
              </a:defRPr>
            </a:lvl2pPr>
            <a:lvl3pPr>
              <a:defRPr sz="1800">
                <a:solidFill>
                  <a:schemeClr val="bg1"/>
                </a:solidFill>
                <a:latin typeface="gobCL"/>
                <a:cs typeface="gobCL"/>
              </a:defRPr>
            </a:lvl3pPr>
          </a:lstStyle>
          <a:p>
            <a:pPr lvl="0"/>
            <a:r>
              <a:rPr lang="es-ES_tradnl" dirty="0" smtClean="0"/>
              <a:t>Contenido de la </a:t>
            </a:r>
            <a:r>
              <a:rPr lang="es-ES_tradnl" dirty="0" err="1" smtClean="0"/>
              <a:t>slide</a:t>
            </a:r>
            <a:r>
              <a:rPr lang="es-ES_tradnl" dirty="0" smtClean="0"/>
              <a:t> en una columna de texto. </a:t>
            </a:r>
            <a:r>
              <a:rPr lang="es-ES_tradnl" dirty="0" err="1" smtClean="0"/>
              <a:t>Verdana</a:t>
            </a:r>
            <a:r>
              <a:rPr lang="es-ES_tradnl" dirty="0" smtClean="0"/>
              <a:t> 15pt.</a:t>
            </a:r>
          </a:p>
          <a:p>
            <a:pPr lvl="0"/>
            <a:endParaRPr lang="es-ES_tradnl" dirty="0" smtClean="0"/>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s-ES_tradnl" dirty="0" smtClean="0"/>
              <a:t>Texto texto texto texto texto texto texto texto texto texto texto texto texto texto texto texto texto texto texto texto texto texto texto texto texto texto texto texto texto texto texto texto texto texto texto texto texto texto texto texto texto texto texto texto texto texto. </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s-ES_tradnl" dirty="0" smtClean="0"/>
              <a:t>  </a:t>
            </a:r>
          </a:p>
        </p:txBody>
      </p:sp>
      <p:sp>
        <p:nvSpPr>
          <p:cNvPr id="8" name="Marcador de contenido 12"/>
          <p:cNvSpPr>
            <a:spLocks noGrp="1"/>
          </p:cNvSpPr>
          <p:nvPr>
            <p:ph sz="quarter" idx="12" hasCustomPrompt="1"/>
          </p:nvPr>
        </p:nvSpPr>
        <p:spPr>
          <a:xfrm>
            <a:off x="406400" y="1066801"/>
            <a:ext cx="8331200" cy="747580"/>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2000" b="1" i="0" spc="0">
                <a:solidFill>
                  <a:schemeClr val="accent1"/>
                </a:solidFill>
                <a:latin typeface="Verdana"/>
              </a:defRPr>
            </a:lvl1pPr>
          </a:lstStyle>
          <a:p>
            <a:pPr lvl="0"/>
            <a:r>
              <a:rPr lang="es-ES" dirty="0" smtClean="0"/>
              <a:t>Titulo del capítulo/tema de la </a:t>
            </a:r>
            <a:r>
              <a:rPr lang="es-ES" dirty="0" err="1" smtClean="0"/>
              <a:t>diapo</a:t>
            </a:r>
            <a:r>
              <a:rPr lang="es-ES" dirty="0" smtClean="0"/>
              <a:t>. en máx. dos líneas. </a:t>
            </a:r>
            <a:r>
              <a:rPr lang="es-ES" dirty="0" err="1" smtClean="0"/>
              <a:t>Verdana</a:t>
            </a:r>
            <a:r>
              <a:rPr lang="es-ES" dirty="0" smtClean="0"/>
              <a:t> Negrita 20pt:</a:t>
            </a:r>
          </a:p>
          <a:p>
            <a:pPr lvl="0"/>
            <a:endParaRPr lang="es-ES" dirty="0" smtClean="0"/>
          </a:p>
        </p:txBody>
      </p:sp>
      <p:sp>
        <p:nvSpPr>
          <p:cNvPr id="9" name="Marcador de contenido 12"/>
          <p:cNvSpPr>
            <a:spLocks noGrp="1"/>
          </p:cNvSpPr>
          <p:nvPr>
            <p:ph sz="quarter" idx="13" hasCustomPrompt="1"/>
          </p:nvPr>
        </p:nvSpPr>
        <p:spPr>
          <a:xfrm>
            <a:off x="406400" y="1966784"/>
            <a:ext cx="8331200" cy="380178"/>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800" b="0" i="0" spc="0">
                <a:solidFill>
                  <a:schemeClr val="accent1"/>
                </a:solidFill>
                <a:latin typeface="Verdana"/>
              </a:defRPr>
            </a:lvl1pPr>
          </a:lstStyle>
          <a:p>
            <a:pPr lvl="0"/>
            <a:r>
              <a:rPr lang="es-ES" dirty="0" smtClean="0"/>
              <a:t>(Línea adicional) Subtema </a:t>
            </a:r>
            <a:r>
              <a:rPr lang="es-ES" dirty="0" err="1" smtClean="0"/>
              <a:t>Verdana</a:t>
            </a:r>
            <a:r>
              <a:rPr lang="es-ES" dirty="0" smtClean="0"/>
              <a:t> 18pt</a:t>
            </a:r>
          </a:p>
          <a:p>
            <a:pPr lvl="0"/>
            <a:endParaRPr lang="es-ES" dirty="0" smtClean="0"/>
          </a:p>
        </p:txBody>
      </p:sp>
      <p:pic>
        <p:nvPicPr>
          <p:cNvPr id="14" name="Picture 13" descr="Complemento-Logo-Gobierno-160x14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6400" y="0"/>
            <a:ext cx="2032000" cy="177800"/>
          </a:xfrm>
          <a:prstGeom prst="rect">
            <a:avLst/>
          </a:prstGeom>
        </p:spPr>
      </p:pic>
    </p:spTree>
    <p:extLst>
      <p:ext uri="{BB962C8B-B14F-4D97-AF65-F5344CB8AC3E}">
        <p14:creationId xmlns:p14="http://schemas.microsoft.com/office/powerpoint/2010/main" val="1938177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Footer Placeholder 4"/>
          <p:cNvSpPr>
            <a:spLocks noGrp="1"/>
          </p:cNvSpPr>
          <p:nvPr>
            <p:ph type="ftr" sz="quarter" idx="10"/>
          </p:nvPr>
        </p:nvSpPr>
        <p:spPr/>
        <p:txBody>
          <a:bodyPr/>
          <a:lstStyle>
            <a:lvl1pPr>
              <a:defRPr/>
            </a:lvl1pPr>
          </a:lstStyle>
          <a:p>
            <a:pPr>
              <a:defRPr/>
            </a:pPr>
            <a:r>
              <a:rPr lang="es-ES_tradnl"/>
              <a:t>Gobierno de Chile | Ministerio del Interior</a:t>
            </a:r>
          </a:p>
          <a:p>
            <a:pPr>
              <a:defRPr/>
            </a:pPr>
            <a:endParaRPr lang="en-US"/>
          </a:p>
        </p:txBody>
      </p:sp>
      <p:sp>
        <p:nvSpPr>
          <p:cNvPr id="6" name="Slide Number Placeholder 5"/>
          <p:cNvSpPr>
            <a:spLocks noGrp="1"/>
          </p:cNvSpPr>
          <p:nvPr>
            <p:ph type="sldNum" sz="quarter" idx="11"/>
          </p:nvPr>
        </p:nvSpPr>
        <p:spPr/>
        <p:txBody>
          <a:bodyPr/>
          <a:lstStyle>
            <a:lvl1pPr>
              <a:defRPr/>
            </a:lvl1pPr>
          </a:lstStyle>
          <a:p>
            <a:pPr>
              <a:defRPr/>
            </a:pPr>
            <a:fld id="{3FCBA7C8-755F-4630-98D2-74BC2F65CFC7}" type="slidenum">
              <a:rPr lang="en-US"/>
              <a:pPr>
                <a:defRPr/>
              </a:pPr>
              <a:t>‹Nº›</a:t>
            </a:fld>
            <a:endParaRPr lang="en-US"/>
          </a:p>
        </p:txBody>
      </p:sp>
    </p:spTree>
    <p:extLst>
      <p:ext uri="{BB962C8B-B14F-4D97-AF65-F5344CB8AC3E}">
        <p14:creationId xmlns:p14="http://schemas.microsoft.com/office/powerpoint/2010/main" val="26150271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L"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Footer Placeholder 4"/>
          <p:cNvSpPr>
            <a:spLocks noGrp="1"/>
          </p:cNvSpPr>
          <p:nvPr>
            <p:ph type="ftr" sz="quarter" idx="10"/>
          </p:nvPr>
        </p:nvSpPr>
        <p:spPr/>
        <p:txBody>
          <a:bodyPr/>
          <a:lstStyle>
            <a:lvl1pPr>
              <a:defRPr/>
            </a:lvl1pPr>
          </a:lstStyle>
          <a:p>
            <a:pPr>
              <a:defRPr/>
            </a:pPr>
            <a:r>
              <a:rPr lang="es-ES_tradnl"/>
              <a:t>Gobierno de Chile | Ministerio del Interior</a:t>
            </a:r>
          </a:p>
          <a:p>
            <a:pPr>
              <a:defRPr/>
            </a:pPr>
            <a:endParaRPr lang="en-US"/>
          </a:p>
        </p:txBody>
      </p:sp>
      <p:sp>
        <p:nvSpPr>
          <p:cNvPr id="6" name="Slide Number Placeholder 5"/>
          <p:cNvSpPr>
            <a:spLocks noGrp="1"/>
          </p:cNvSpPr>
          <p:nvPr>
            <p:ph type="sldNum" sz="quarter" idx="11"/>
          </p:nvPr>
        </p:nvSpPr>
        <p:spPr/>
        <p:txBody>
          <a:bodyPr/>
          <a:lstStyle>
            <a:lvl1pPr>
              <a:defRPr/>
            </a:lvl1pPr>
          </a:lstStyle>
          <a:p>
            <a:pPr>
              <a:defRPr/>
            </a:pPr>
            <a:fld id="{2C9B37D7-363A-4FE8-AAEF-4BBDAC1C6498}" type="slidenum">
              <a:rPr lang="en-US"/>
              <a:pPr>
                <a:defRPr/>
              </a:pPr>
              <a:t>‹Nº›</a:t>
            </a:fld>
            <a:endParaRPr lang="en-US"/>
          </a:p>
        </p:txBody>
      </p:sp>
    </p:spTree>
    <p:extLst>
      <p:ext uri="{BB962C8B-B14F-4D97-AF65-F5344CB8AC3E}">
        <p14:creationId xmlns:p14="http://schemas.microsoft.com/office/powerpoint/2010/main" val="41173166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1.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3.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theme" Target="../theme/theme3.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5" Type="http://schemas.openxmlformats.org/officeDocument/2006/relationships/theme" Target="../theme/theme5.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slideLayout" Target="../slideLayouts/slideLayout66.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69.xml"/><Relationship Id="rId7" Type="http://schemas.openxmlformats.org/officeDocument/2006/relationships/slideLayout" Target="../slideLayouts/slideLayout73.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5" Type="http://schemas.openxmlformats.org/officeDocument/2006/relationships/slideLayout" Target="../slideLayouts/slideLayout71.xml"/><Relationship Id="rId4" Type="http://schemas.openxmlformats.org/officeDocument/2006/relationships/slideLayout" Target="../slideLayouts/slideLayout70.xml"/><Relationship Id="rId9"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8413750" y="-6350"/>
            <a:ext cx="284163" cy="866775"/>
          </a:xfrm>
          <a:prstGeom prst="rect">
            <a:avLst/>
          </a:prstGeom>
          <a:solidFill>
            <a:srgbClr val="006CB7"/>
          </a:solidFill>
          <a:ln w="9525">
            <a:noFill/>
            <a:miter lim="800000"/>
            <a:headEnd/>
            <a:tailEnd/>
          </a:ln>
          <a:effectLst>
            <a:outerShdw dist="38100" dir="2700000" algn="br" rotWithShape="0">
              <a:srgbClr val="808080">
                <a:alpha val="25000"/>
              </a:srgbClr>
            </a:outerShdw>
          </a:effectLst>
        </p:spPr>
        <p:txBody>
          <a:bodyPr anchor="ctr"/>
          <a:lstStyle/>
          <a:p>
            <a:pPr defTabSz="457200">
              <a:defRPr/>
            </a:pPr>
            <a:endParaRPr lang="es-ES" sz="1800">
              <a:solidFill>
                <a:srgbClr val="FFFFFF"/>
              </a:solidFill>
              <a:latin typeface="Calibri" pitchFamily="28" charset="0"/>
              <a:ea typeface="ヒラギノ角ゴ Pro W3" pitchFamily="28" charset="-128"/>
              <a:cs typeface="+mn-cs"/>
            </a:endParaRPr>
          </a:p>
        </p:txBody>
      </p:sp>
      <p:sp>
        <p:nvSpPr>
          <p:cNvPr id="8" name="Rectangle 7"/>
          <p:cNvSpPr>
            <a:spLocks noChangeArrowheads="1"/>
          </p:cNvSpPr>
          <p:nvPr userDrawn="1"/>
        </p:nvSpPr>
        <p:spPr bwMode="auto">
          <a:xfrm>
            <a:off x="8697913" y="0"/>
            <a:ext cx="347662" cy="860425"/>
          </a:xfrm>
          <a:prstGeom prst="rect">
            <a:avLst/>
          </a:prstGeom>
          <a:solidFill>
            <a:srgbClr val="EF4144"/>
          </a:solidFill>
          <a:ln w="9525">
            <a:noFill/>
            <a:miter lim="800000"/>
            <a:headEnd/>
            <a:tailEnd/>
          </a:ln>
          <a:effectLst>
            <a:outerShdw dist="38100" dir="2700000" rotWithShape="0">
              <a:srgbClr val="808080">
                <a:alpha val="25000"/>
              </a:srgbClr>
            </a:outerShdw>
          </a:effectLst>
        </p:spPr>
        <p:txBody>
          <a:bodyPr anchor="ctr"/>
          <a:lstStyle/>
          <a:p>
            <a:pPr defTabSz="457200">
              <a:defRPr/>
            </a:pPr>
            <a:endParaRPr lang="es-ES" sz="1800">
              <a:solidFill>
                <a:srgbClr val="FFFFFF"/>
              </a:solidFill>
              <a:latin typeface="Calibri" pitchFamily="28" charset="0"/>
              <a:ea typeface="ヒラギノ角ゴ Pro W3" pitchFamily="28" charset="-128"/>
              <a:cs typeface="+mn-cs"/>
            </a:endParaRPr>
          </a:p>
        </p:txBody>
      </p:sp>
      <p:sp>
        <p:nvSpPr>
          <p:cNvPr id="10" name="Rectangle 9"/>
          <p:cNvSpPr>
            <a:spLocks noChangeArrowheads="1"/>
          </p:cNvSpPr>
          <p:nvPr userDrawn="1"/>
        </p:nvSpPr>
        <p:spPr bwMode="auto">
          <a:xfrm>
            <a:off x="8413750" y="6400800"/>
            <a:ext cx="284163" cy="457200"/>
          </a:xfrm>
          <a:prstGeom prst="rect">
            <a:avLst/>
          </a:prstGeom>
          <a:solidFill>
            <a:srgbClr val="006CB7"/>
          </a:solidFill>
          <a:ln w="9525">
            <a:noFill/>
            <a:miter lim="800000"/>
            <a:headEnd/>
            <a:tailEnd/>
          </a:ln>
          <a:effectLst>
            <a:outerShdw dist="38100" dir="12899965" algn="br" rotWithShape="0">
              <a:srgbClr val="808080">
                <a:alpha val="25000"/>
              </a:srgbClr>
            </a:outerShdw>
          </a:effectLst>
        </p:spPr>
        <p:txBody>
          <a:bodyPr anchor="ctr"/>
          <a:lstStyle/>
          <a:p>
            <a:pPr defTabSz="457200">
              <a:defRPr/>
            </a:pPr>
            <a:endParaRPr lang="es-ES" sz="1800">
              <a:solidFill>
                <a:srgbClr val="FFFFFF"/>
              </a:solidFill>
              <a:latin typeface="Calibri" pitchFamily="28" charset="0"/>
              <a:ea typeface="ヒラギノ角ゴ Pro W3" pitchFamily="28" charset="-128"/>
              <a:cs typeface="+mn-cs"/>
            </a:endParaRPr>
          </a:p>
        </p:txBody>
      </p:sp>
      <p:sp>
        <p:nvSpPr>
          <p:cNvPr id="11" name="Rectangle 10"/>
          <p:cNvSpPr>
            <a:spLocks noChangeArrowheads="1"/>
          </p:cNvSpPr>
          <p:nvPr userDrawn="1"/>
        </p:nvSpPr>
        <p:spPr bwMode="auto">
          <a:xfrm>
            <a:off x="8697913" y="6400800"/>
            <a:ext cx="347662" cy="457200"/>
          </a:xfrm>
          <a:prstGeom prst="rect">
            <a:avLst/>
          </a:prstGeom>
          <a:solidFill>
            <a:srgbClr val="EF4144"/>
          </a:solidFill>
          <a:ln w="9525">
            <a:noFill/>
            <a:miter lim="800000"/>
            <a:headEnd/>
            <a:tailEnd/>
          </a:ln>
          <a:effectLst>
            <a:outerShdw dist="38100" dir="12899965" rotWithShape="0">
              <a:srgbClr val="808080">
                <a:alpha val="25000"/>
              </a:srgbClr>
            </a:outerShdw>
          </a:effectLst>
        </p:spPr>
        <p:txBody>
          <a:bodyPr anchor="ctr"/>
          <a:lstStyle/>
          <a:p>
            <a:pPr defTabSz="457200">
              <a:defRPr/>
            </a:pPr>
            <a:endParaRPr lang="es-ES" sz="1800">
              <a:solidFill>
                <a:srgbClr val="FFFFFF"/>
              </a:solidFill>
              <a:latin typeface="Calibri" pitchFamily="28" charset="0"/>
              <a:ea typeface="ヒラギノ角ゴ Pro W3" pitchFamily="28" charset="-128"/>
              <a:cs typeface="+mn-cs"/>
            </a:endParaRPr>
          </a:p>
        </p:txBody>
      </p:sp>
      <p:sp>
        <p:nvSpPr>
          <p:cNvPr id="2054" name="Title Placeholder 1"/>
          <p:cNvSpPr>
            <a:spLocks noGrp="1"/>
          </p:cNvSpPr>
          <p:nvPr>
            <p:ph type="title"/>
          </p:nvPr>
        </p:nvSpPr>
        <p:spPr bwMode="auto">
          <a:xfrm>
            <a:off x="152400" y="152400"/>
            <a:ext cx="81645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 para editar título</a:t>
            </a:r>
          </a:p>
        </p:txBody>
      </p:sp>
      <p:sp>
        <p:nvSpPr>
          <p:cNvPr id="2055" name="Text Placeholder 2"/>
          <p:cNvSpPr>
            <a:spLocks noGrp="1"/>
          </p:cNvSpPr>
          <p:nvPr>
            <p:ph type="body" idx="1"/>
          </p:nvPr>
        </p:nvSpPr>
        <p:spPr bwMode="auto">
          <a:xfrm>
            <a:off x="152400" y="1477963"/>
            <a:ext cx="8177213"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p>
        </p:txBody>
      </p:sp>
      <p:sp>
        <p:nvSpPr>
          <p:cNvPr id="12" name="Footer Placeholder 4"/>
          <p:cNvSpPr>
            <a:spLocks noGrp="1"/>
          </p:cNvSpPr>
          <p:nvPr>
            <p:ph type="ftr" sz="quarter" idx="3"/>
          </p:nvPr>
        </p:nvSpPr>
        <p:spPr>
          <a:xfrm>
            <a:off x="19050" y="6527800"/>
            <a:ext cx="2895600" cy="246063"/>
          </a:xfrm>
          <a:prstGeom prst="rect">
            <a:avLst/>
          </a:prstGeom>
        </p:spPr>
        <p:txBody>
          <a:bodyPr vert="horz" wrap="square" lIns="91440" tIns="45720" rIns="91440" bIns="45720" numCol="1" anchor="t" anchorCtr="0" compatLnSpc="1">
            <a:prstTxWarp prst="textNoShape">
              <a:avLst/>
            </a:prstTxWarp>
          </a:bodyPr>
          <a:lstStyle>
            <a:lvl1pPr algn="l">
              <a:defRPr sz="900">
                <a:solidFill>
                  <a:srgbClr val="898989"/>
                </a:solidFill>
                <a:latin typeface="+mj-lt"/>
                <a:ea typeface="+mn-ea"/>
                <a:cs typeface="+mn-cs"/>
              </a:defRPr>
            </a:lvl1pPr>
          </a:lstStyle>
          <a:p>
            <a:pPr>
              <a:defRPr/>
            </a:pPr>
            <a:r>
              <a:rPr lang="es-ES_tradnl"/>
              <a:t>Gobierno de Chile | Ministerio del Interior</a:t>
            </a:r>
          </a:p>
          <a:p>
            <a:pPr>
              <a:defRPr/>
            </a:pPr>
            <a:endParaRPr lang="en-US"/>
          </a:p>
        </p:txBody>
      </p:sp>
      <p:sp>
        <p:nvSpPr>
          <p:cNvPr id="13" name="Slide Number Placeholder 5"/>
          <p:cNvSpPr>
            <a:spLocks noGrp="1"/>
          </p:cNvSpPr>
          <p:nvPr>
            <p:ph type="sldNum" sz="quarter" idx="4"/>
          </p:nvPr>
        </p:nvSpPr>
        <p:spPr>
          <a:xfrm>
            <a:off x="6183313" y="6527800"/>
            <a:ext cx="2133600" cy="19367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mj-lt"/>
                <a:ea typeface="+mn-ea"/>
                <a:cs typeface="+mn-cs"/>
              </a:defRPr>
            </a:lvl1pPr>
          </a:lstStyle>
          <a:p>
            <a:pPr>
              <a:defRPr/>
            </a:pPr>
            <a:fld id="{6231B80B-9B7C-4924-B2BA-2E866B95517D}" type="slidenum">
              <a:rPr lang="en-US"/>
              <a:pPr>
                <a:defRPr/>
              </a:pPr>
              <a:t>‹Nº›</a:t>
            </a:fld>
            <a:endParaRPr lang="en-US"/>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Lst>
  <p:hf sldNum="0" hdr="0" dt="0"/>
  <p:txStyles>
    <p:titleStyle>
      <a:lvl1pPr algn="l" defTabSz="457200" rtl="0" eaLnBrk="0" fontAlgn="base" hangingPunct="0">
        <a:spcBef>
          <a:spcPct val="0"/>
        </a:spcBef>
        <a:spcAft>
          <a:spcPct val="0"/>
        </a:spcAft>
        <a:defRPr sz="2400">
          <a:solidFill>
            <a:srgbClr val="006CB7"/>
          </a:solidFill>
          <a:latin typeface="+mj-lt"/>
          <a:ea typeface="+mj-ea"/>
          <a:cs typeface="ヒラギノ角ゴ Pro W3"/>
        </a:defRPr>
      </a:lvl1pPr>
      <a:lvl2pPr algn="l" defTabSz="457200" rtl="0" eaLnBrk="0" fontAlgn="base" hangingPunct="0">
        <a:spcBef>
          <a:spcPct val="0"/>
        </a:spcBef>
        <a:spcAft>
          <a:spcPct val="0"/>
        </a:spcAft>
        <a:defRPr sz="2400">
          <a:solidFill>
            <a:srgbClr val="006CB7"/>
          </a:solidFill>
          <a:latin typeface="Verdana" pitchFamily="28" charset="0"/>
          <a:ea typeface="ヒラギノ角ゴ Pro W3" pitchFamily="28" charset="-128"/>
          <a:cs typeface="ヒラギノ角ゴ Pro W3"/>
        </a:defRPr>
      </a:lvl2pPr>
      <a:lvl3pPr algn="l" defTabSz="457200" rtl="0" eaLnBrk="0" fontAlgn="base" hangingPunct="0">
        <a:spcBef>
          <a:spcPct val="0"/>
        </a:spcBef>
        <a:spcAft>
          <a:spcPct val="0"/>
        </a:spcAft>
        <a:defRPr sz="2400">
          <a:solidFill>
            <a:srgbClr val="006CB7"/>
          </a:solidFill>
          <a:latin typeface="Verdana" pitchFamily="28" charset="0"/>
          <a:ea typeface="ヒラギノ角ゴ Pro W3" pitchFamily="28" charset="-128"/>
          <a:cs typeface="ヒラギノ角ゴ Pro W3"/>
        </a:defRPr>
      </a:lvl3pPr>
      <a:lvl4pPr algn="l" defTabSz="457200" rtl="0" eaLnBrk="0" fontAlgn="base" hangingPunct="0">
        <a:spcBef>
          <a:spcPct val="0"/>
        </a:spcBef>
        <a:spcAft>
          <a:spcPct val="0"/>
        </a:spcAft>
        <a:defRPr sz="2400">
          <a:solidFill>
            <a:srgbClr val="006CB7"/>
          </a:solidFill>
          <a:latin typeface="Verdana" pitchFamily="28" charset="0"/>
          <a:ea typeface="ヒラギノ角ゴ Pro W3" pitchFamily="28" charset="-128"/>
          <a:cs typeface="ヒラギノ角ゴ Pro W3"/>
        </a:defRPr>
      </a:lvl4pPr>
      <a:lvl5pPr algn="l" defTabSz="457200" rtl="0" eaLnBrk="0" fontAlgn="base" hangingPunct="0">
        <a:spcBef>
          <a:spcPct val="0"/>
        </a:spcBef>
        <a:spcAft>
          <a:spcPct val="0"/>
        </a:spcAft>
        <a:defRPr sz="2400">
          <a:solidFill>
            <a:srgbClr val="006CB7"/>
          </a:solidFill>
          <a:latin typeface="Verdana" pitchFamily="28" charset="0"/>
          <a:ea typeface="ヒラギノ角ゴ Pro W3" pitchFamily="28" charset="-128"/>
          <a:cs typeface="ヒラギノ角ゴ Pro W3"/>
        </a:defRPr>
      </a:lvl5pPr>
      <a:lvl6pPr marL="457200" algn="l" defTabSz="457200" rtl="0" fontAlgn="base">
        <a:spcBef>
          <a:spcPct val="0"/>
        </a:spcBef>
        <a:spcAft>
          <a:spcPct val="0"/>
        </a:spcAft>
        <a:defRPr sz="2400">
          <a:solidFill>
            <a:srgbClr val="006CB7"/>
          </a:solidFill>
          <a:latin typeface="Verdana" pitchFamily="28" charset="0"/>
          <a:ea typeface="ヒラギノ角ゴ Pro W3" pitchFamily="28" charset="-128"/>
        </a:defRPr>
      </a:lvl6pPr>
      <a:lvl7pPr marL="914400" algn="l" defTabSz="457200" rtl="0" fontAlgn="base">
        <a:spcBef>
          <a:spcPct val="0"/>
        </a:spcBef>
        <a:spcAft>
          <a:spcPct val="0"/>
        </a:spcAft>
        <a:defRPr sz="2400">
          <a:solidFill>
            <a:srgbClr val="006CB7"/>
          </a:solidFill>
          <a:latin typeface="Verdana" pitchFamily="28" charset="0"/>
          <a:ea typeface="ヒラギノ角ゴ Pro W3" pitchFamily="28" charset="-128"/>
        </a:defRPr>
      </a:lvl7pPr>
      <a:lvl8pPr marL="1371600" algn="l" defTabSz="457200" rtl="0" fontAlgn="base">
        <a:spcBef>
          <a:spcPct val="0"/>
        </a:spcBef>
        <a:spcAft>
          <a:spcPct val="0"/>
        </a:spcAft>
        <a:defRPr sz="2400">
          <a:solidFill>
            <a:srgbClr val="006CB7"/>
          </a:solidFill>
          <a:latin typeface="Verdana" pitchFamily="28" charset="0"/>
          <a:ea typeface="ヒラギノ角ゴ Pro W3" pitchFamily="28" charset="-128"/>
        </a:defRPr>
      </a:lvl8pPr>
      <a:lvl9pPr marL="1828800" algn="l" defTabSz="457200" rtl="0" fontAlgn="base">
        <a:spcBef>
          <a:spcPct val="0"/>
        </a:spcBef>
        <a:spcAft>
          <a:spcPct val="0"/>
        </a:spcAft>
        <a:defRPr sz="2400">
          <a:solidFill>
            <a:srgbClr val="006CB7"/>
          </a:solidFill>
          <a:latin typeface="Verdana" pitchFamily="28" charset="0"/>
          <a:ea typeface="ヒラギノ角ゴ Pro W3" pitchFamily="28" charset="-128"/>
        </a:defRPr>
      </a:lvl9pPr>
    </p:titleStyle>
    <p:bodyStyle>
      <a:lvl1pPr marL="342900" indent="-342900" algn="l" defTabSz="457200" rtl="0" eaLnBrk="0" fontAlgn="base" hangingPunct="0">
        <a:spcBef>
          <a:spcPct val="20000"/>
        </a:spcBef>
        <a:spcAft>
          <a:spcPct val="0"/>
        </a:spcAft>
        <a:buFont typeface="Arial" pitchFamily="34" charset="0"/>
        <a:buChar char="•"/>
        <a:defRPr sz="2000">
          <a:solidFill>
            <a:srgbClr val="595959"/>
          </a:solidFill>
          <a:latin typeface="+mn-lt"/>
          <a:ea typeface="+mn-ea"/>
          <a:cs typeface="ヒラギノ角ゴ Pro W3"/>
        </a:defRPr>
      </a:lvl1pPr>
      <a:lvl2pPr marL="742950" indent="-285750" algn="l" defTabSz="457200" rtl="0" eaLnBrk="0" fontAlgn="base" hangingPunct="0">
        <a:spcBef>
          <a:spcPct val="20000"/>
        </a:spcBef>
        <a:spcAft>
          <a:spcPct val="0"/>
        </a:spcAft>
        <a:buFont typeface="Arial" pitchFamily="34" charset="0"/>
        <a:buChar char="–"/>
        <a:defRPr sz="2800">
          <a:solidFill>
            <a:srgbClr val="595959"/>
          </a:solidFill>
          <a:latin typeface="+mn-lt"/>
          <a:ea typeface="+mn-ea"/>
          <a:cs typeface="ヒラギノ角ゴ Pro W3"/>
        </a:defRPr>
      </a:lvl2pPr>
      <a:lvl3pPr marL="1143000" indent="-228600" algn="l" defTabSz="457200" rtl="0" eaLnBrk="0" fontAlgn="base" hangingPunct="0">
        <a:spcBef>
          <a:spcPct val="20000"/>
        </a:spcBef>
        <a:spcAft>
          <a:spcPct val="0"/>
        </a:spcAft>
        <a:buFont typeface="Arial" pitchFamily="34" charset="0"/>
        <a:buChar char="•"/>
        <a:defRPr sz="1600">
          <a:solidFill>
            <a:srgbClr val="595959"/>
          </a:solidFill>
          <a:latin typeface="+mn-lt"/>
          <a:ea typeface="+mn-ea"/>
          <a:cs typeface="ヒラギノ角ゴ Pro W3"/>
        </a:defRPr>
      </a:lvl3pPr>
      <a:lvl4pPr marL="1600200" indent="-228600" algn="l" defTabSz="457200" rtl="0" eaLnBrk="0" fontAlgn="base" hangingPunct="0">
        <a:spcBef>
          <a:spcPct val="20000"/>
        </a:spcBef>
        <a:spcAft>
          <a:spcPct val="0"/>
        </a:spcAft>
        <a:buFont typeface="Arial" pitchFamily="34" charset="0"/>
        <a:buChar char="–"/>
        <a:defRPr sz="1400">
          <a:solidFill>
            <a:srgbClr val="595959"/>
          </a:solidFill>
          <a:latin typeface="+mn-lt"/>
          <a:ea typeface="+mn-ea"/>
          <a:cs typeface="ヒラギノ角ゴ Pro W3"/>
        </a:defRPr>
      </a:lvl4pPr>
      <a:lvl5pPr marL="2057400" indent="-228600" algn="l" defTabSz="457200" rtl="0" eaLnBrk="0" fontAlgn="base" hangingPunct="0">
        <a:spcBef>
          <a:spcPct val="20000"/>
        </a:spcBef>
        <a:spcAft>
          <a:spcPct val="0"/>
        </a:spcAft>
        <a:buFont typeface="Arial" pitchFamily="34" charset="0"/>
        <a:buChar char="»"/>
        <a:defRPr sz="1400">
          <a:solidFill>
            <a:srgbClr val="595959"/>
          </a:solidFill>
          <a:latin typeface="+mn-lt"/>
          <a:ea typeface="+mn-ea"/>
          <a:cs typeface="ヒラギノ角ゴ Pro W3"/>
        </a:defRPr>
      </a:lvl5pPr>
      <a:lvl6pPr marL="2514600" indent="-228600" algn="l" defTabSz="457200" rtl="0" fontAlgn="base">
        <a:spcBef>
          <a:spcPct val="20000"/>
        </a:spcBef>
        <a:spcAft>
          <a:spcPct val="0"/>
        </a:spcAft>
        <a:buFont typeface="Arial" charset="0"/>
        <a:buChar char="»"/>
        <a:defRPr sz="1400">
          <a:solidFill>
            <a:srgbClr val="595959"/>
          </a:solidFill>
          <a:latin typeface="+mn-lt"/>
          <a:ea typeface="+mn-ea"/>
        </a:defRPr>
      </a:lvl6pPr>
      <a:lvl7pPr marL="2971800" indent="-228600" algn="l" defTabSz="457200" rtl="0" fontAlgn="base">
        <a:spcBef>
          <a:spcPct val="20000"/>
        </a:spcBef>
        <a:spcAft>
          <a:spcPct val="0"/>
        </a:spcAft>
        <a:buFont typeface="Arial" charset="0"/>
        <a:buChar char="»"/>
        <a:defRPr sz="1400">
          <a:solidFill>
            <a:srgbClr val="595959"/>
          </a:solidFill>
          <a:latin typeface="+mn-lt"/>
          <a:ea typeface="+mn-ea"/>
        </a:defRPr>
      </a:lvl7pPr>
      <a:lvl8pPr marL="3429000" indent="-228600" algn="l" defTabSz="457200" rtl="0" fontAlgn="base">
        <a:spcBef>
          <a:spcPct val="20000"/>
        </a:spcBef>
        <a:spcAft>
          <a:spcPct val="0"/>
        </a:spcAft>
        <a:buFont typeface="Arial" charset="0"/>
        <a:buChar char="»"/>
        <a:defRPr sz="1400">
          <a:solidFill>
            <a:srgbClr val="595959"/>
          </a:solidFill>
          <a:latin typeface="+mn-lt"/>
          <a:ea typeface="+mn-ea"/>
        </a:defRPr>
      </a:lvl8pPr>
      <a:lvl9pPr marL="3886200" indent="-228600" algn="l" defTabSz="457200" rtl="0" fontAlgn="base">
        <a:spcBef>
          <a:spcPct val="20000"/>
        </a:spcBef>
        <a:spcAft>
          <a:spcPct val="0"/>
        </a:spcAft>
        <a:buFont typeface="Arial" charset="0"/>
        <a:buChar char="»"/>
        <a:defRPr sz="1400">
          <a:solidFill>
            <a:srgbClr val="595959"/>
          </a:solidFill>
          <a:latin typeface="+mn-lt"/>
          <a:ea typeface="+mn-ea"/>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 name="Rectangle 14"/>
          <p:cNvSpPr/>
          <p:nvPr userDrawn="1"/>
        </p:nvSpPr>
        <p:spPr>
          <a:xfrm>
            <a:off x="0" y="6629400"/>
            <a:ext cx="9144000" cy="228600"/>
          </a:xfrm>
          <a:prstGeom prst="rect">
            <a:avLst/>
          </a:prstGeom>
          <a:solidFill>
            <a:srgbClr val="EF414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defTabSz="457200">
              <a:defRPr/>
            </a:pPr>
            <a:endParaRPr lang="es-ES" sz="1800">
              <a:solidFill>
                <a:srgbClr val="FFFFFF"/>
              </a:solidFill>
            </a:endParaRPr>
          </a:p>
        </p:txBody>
      </p:sp>
      <p:sp>
        <p:nvSpPr>
          <p:cNvPr id="14" name="Rectangle 13"/>
          <p:cNvSpPr>
            <a:spLocks noChangeArrowheads="1"/>
          </p:cNvSpPr>
          <p:nvPr userDrawn="1"/>
        </p:nvSpPr>
        <p:spPr bwMode="auto">
          <a:xfrm>
            <a:off x="7153275" y="0"/>
            <a:ext cx="1990725" cy="6629400"/>
          </a:xfrm>
          <a:prstGeom prst="rect">
            <a:avLst/>
          </a:prstGeom>
          <a:solidFill>
            <a:schemeClr val="bg1"/>
          </a:solidFill>
          <a:ln w="9525">
            <a:noFill/>
            <a:miter lim="800000"/>
            <a:headEnd/>
            <a:tailEnd/>
          </a:ln>
          <a:effectLst>
            <a:outerShdw dist="38100" dir="5640026" rotWithShape="0">
              <a:srgbClr val="808080">
                <a:alpha val="25000"/>
              </a:srgbClr>
            </a:outerShdw>
          </a:effectLst>
        </p:spPr>
        <p:txBody>
          <a:bodyPr anchor="ctr"/>
          <a:lstStyle/>
          <a:p>
            <a:pPr defTabSz="457200">
              <a:defRPr/>
            </a:pPr>
            <a:endParaRPr lang="es-ES" sz="1800">
              <a:solidFill>
                <a:srgbClr val="FFFFFF"/>
              </a:solidFill>
              <a:latin typeface="Calibri" pitchFamily="28" charset="0"/>
              <a:ea typeface="ヒラギノ角ゴ Pro W3" pitchFamily="28" charset="-128"/>
              <a:cs typeface="+mn-cs"/>
            </a:endParaRPr>
          </a:p>
        </p:txBody>
      </p:sp>
      <p:grpSp>
        <p:nvGrpSpPr>
          <p:cNvPr id="3076" name="Group 11"/>
          <p:cNvGrpSpPr>
            <a:grpSpLocks/>
          </p:cNvGrpSpPr>
          <p:nvPr userDrawn="1"/>
        </p:nvGrpSpPr>
        <p:grpSpPr bwMode="auto">
          <a:xfrm>
            <a:off x="7153275" y="2058988"/>
            <a:ext cx="1990725" cy="2038350"/>
            <a:chOff x="3511550" y="2133600"/>
            <a:chExt cx="2976563" cy="3048000"/>
          </a:xfrm>
        </p:grpSpPr>
        <p:sp>
          <p:nvSpPr>
            <p:cNvPr id="7" name="Rectangle 6"/>
            <p:cNvSpPr/>
            <p:nvPr userDrawn="1"/>
          </p:nvSpPr>
          <p:spPr>
            <a:xfrm>
              <a:off x="3511550" y="2133600"/>
              <a:ext cx="1338741" cy="3048000"/>
            </a:xfrm>
            <a:prstGeom prst="rect">
              <a:avLst/>
            </a:prstGeom>
            <a:solidFill>
              <a:srgbClr val="006CB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defTabSz="457200">
                <a:defRPr/>
              </a:pPr>
              <a:endParaRPr lang="es-ES" sz="1800">
                <a:solidFill>
                  <a:srgbClr val="FFFFFF"/>
                </a:solidFill>
              </a:endParaRPr>
            </a:p>
          </p:txBody>
        </p:sp>
        <p:sp>
          <p:nvSpPr>
            <p:cNvPr id="8" name="Rectangle 7"/>
            <p:cNvSpPr/>
            <p:nvPr userDrawn="1"/>
          </p:nvSpPr>
          <p:spPr>
            <a:xfrm>
              <a:off x="4850291" y="2133600"/>
              <a:ext cx="1637822" cy="3048000"/>
            </a:xfrm>
            <a:prstGeom prst="rect">
              <a:avLst/>
            </a:prstGeom>
            <a:solidFill>
              <a:srgbClr val="EF414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defTabSz="457200">
                <a:defRPr/>
              </a:pPr>
              <a:endParaRPr lang="es-ES" sz="1800">
                <a:solidFill>
                  <a:srgbClr val="FFFFFF"/>
                </a:solidFill>
              </a:endParaRPr>
            </a:p>
          </p:txBody>
        </p:sp>
        <p:pic>
          <p:nvPicPr>
            <p:cNvPr id="3084" name="Picture 1"/>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3660775" y="2287588"/>
              <a:ext cx="1041400" cy="76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085" name="Picture 1"/>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4995863" y="2287588"/>
              <a:ext cx="1339850"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086" name="Picture 1"/>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5003800" y="4851400"/>
              <a:ext cx="133667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sp>
        <p:nvSpPr>
          <p:cNvPr id="13" name="Rectangle 12"/>
          <p:cNvSpPr>
            <a:spLocks noChangeArrowheads="1"/>
          </p:cNvSpPr>
          <p:nvPr userDrawn="1"/>
        </p:nvSpPr>
        <p:spPr bwMode="auto">
          <a:xfrm>
            <a:off x="4763" y="0"/>
            <a:ext cx="7148512" cy="6629400"/>
          </a:xfrm>
          <a:prstGeom prst="rect">
            <a:avLst/>
          </a:prstGeom>
          <a:solidFill>
            <a:srgbClr val="006CB7"/>
          </a:solidFill>
          <a:ln w="9525">
            <a:noFill/>
            <a:miter lim="800000"/>
            <a:headEnd/>
            <a:tailEnd/>
          </a:ln>
          <a:effectLst>
            <a:outerShdw dist="38100" dir="3779989" algn="br" rotWithShape="0">
              <a:srgbClr val="808080">
                <a:alpha val="70000"/>
              </a:srgbClr>
            </a:outerShdw>
          </a:effectLst>
        </p:spPr>
        <p:txBody>
          <a:bodyPr anchor="ctr"/>
          <a:lstStyle/>
          <a:p>
            <a:pPr defTabSz="457200">
              <a:defRPr/>
            </a:pPr>
            <a:endParaRPr lang="es-ES" sz="1800">
              <a:solidFill>
                <a:srgbClr val="FFFFFF"/>
              </a:solidFill>
              <a:latin typeface="Calibri" pitchFamily="28" charset="0"/>
              <a:ea typeface="ヒラギノ角ゴ Pro W3" pitchFamily="28" charset="-128"/>
              <a:cs typeface="+mn-cs"/>
            </a:endParaRPr>
          </a:p>
        </p:txBody>
      </p:sp>
      <p:sp>
        <p:nvSpPr>
          <p:cNvPr id="3078" name="Title Placeholder 1"/>
          <p:cNvSpPr>
            <a:spLocks noGrp="1"/>
          </p:cNvSpPr>
          <p:nvPr>
            <p:ph type="title"/>
          </p:nvPr>
        </p:nvSpPr>
        <p:spPr bwMode="auto">
          <a:xfrm>
            <a:off x="457200" y="2525713"/>
            <a:ext cx="6477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 para editar título</a:t>
            </a:r>
          </a:p>
        </p:txBody>
      </p:sp>
      <p:sp>
        <p:nvSpPr>
          <p:cNvPr id="12"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lgn="l">
              <a:defRPr sz="1800">
                <a:latin typeface="+mn-lt"/>
                <a:ea typeface="+mn-ea"/>
                <a:cs typeface="+mn-cs"/>
              </a:defRPr>
            </a:lvl1pPr>
          </a:lstStyle>
          <a:p>
            <a:pPr>
              <a:defRPr/>
            </a:pPr>
            <a:endParaRPr lang="en-US"/>
          </a:p>
        </p:txBody>
      </p:sp>
      <p:sp>
        <p:nvSpPr>
          <p:cNvPr id="16"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lgn="l">
              <a:defRPr sz="1800">
                <a:latin typeface="+mn-lt"/>
                <a:ea typeface="+mn-ea"/>
                <a:cs typeface="+mn-cs"/>
              </a:defRPr>
            </a:lvl1pPr>
          </a:lstStyle>
          <a:p>
            <a:pPr>
              <a:defRPr/>
            </a:pPr>
            <a:endParaRPr lang="es-ES"/>
          </a:p>
        </p:txBody>
      </p:sp>
      <p:sp>
        <p:nvSpPr>
          <p:cNvPr id="17"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lgn="l">
              <a:defRPr sz="1800">
                <a:latin typeface="+mn-lt"/>
                <a:ea typeface="+mn-ea"/>
                <a:cs typeface="+mn-cs"/>
              </a:defRPr>
            </a:lvl1pPr>
          </a:lstStyle>
          <a:p>
            <a:pPr>
              <a:defRPr/>
            </a:pPr>
            <a:fld id="{BC9E4B10-7546-4F3C-ABAF-AEBF8E607918}" type="slidenum">
              <a:rPr lang="en-US"/>
              <a:pPr>
                <a:defRPr/>
              </a:pPr>
              <a:t>‹Nº›</a:t>
            </a:fld>
            <a:endParaRPr lang="en-US"/>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457200" rtl="0" eaLnBrk="0" fontAlgn="base" hangingPunct="0">
        <a:spcBef>
          <a:spcPct val="0"/>
        </a:spcBef>
        <a:spcAft>
          <a:spcPct val="0"/>
        </a:spcAft>
        <a:defRPr sz="4400" b="1">
          <a:solidFill>
            <a:schemeClr val="tx1"/>
          </a:solidFill>
          <a:latin typeface="+mj-lt"/>
          <a:ea typeface="+mj-ea"/>
          <a:cs typeface="ヒラギノ角ゴ Pro W3"/>
        </a:defRPr>
      </a:lvl1pPr>
      <a:lvl2pPr algn="l" defTabSz="457200" rtl="0" eaLnBrk="0" fontAlgn="base" hangingPunct="0">
        <a:spcBef>
          <a:spcPct val="0"/>
        </a:spcBef>
        <a:spcAft>
          <a:spcPct val="0"/>
        </a:spcAft>
        <a:defRPr sz="4400" b="1">
          <a:solidFill>
            <a:schemeClr val="tx1"/>
          </a:solidFill>
          <a:latin typeface="Verdana" pitchFamily="28" charset="0"/>
          <a:ea typeface="ヒラギノ角ゴ Pro W3" pitchFamily="28" charset="-128"/>
          <a:cs typeface="ヒラギノ角ゴ Pro W3"/>
        </a:defRPr>
      </a:lvl2pPr>
      <a:lvl3pPr algn="l" defTabSz="457200" rtl="0" eaLnBrk="0" fontAlgn="base" hangingPunct="0">
        <a:spcBef>
          <a:spcPct val="0"/>
        </a:spcBef>
        <a:spcAft>
          <a:spcPct val="0"/>
        </a:spcAft>
        <a:defRPr sz="4400" b="1">
          <a:solidFill>
            <a:schemeClr val="tx1"/>
          </a:solidFill>
          <a:latin typeface="Verdana" pitchFamily="28" charset="0"/>
          <a:ea typeface="ヒラギノ角ゴ Pro W3" pitchFamily="28" charset="-128"/>
          <a:cs typeface="ヒラギノ角ゴ Pro W3"/>
        </a:defRPr>
      </a:lvl3pPr>
      <a:lvl4pPr algn="l" defTabSz="457200" rtl="0" eaLnBrk="0" fontAlgn="base" hangingPunct="0">
        <a:spcBef>
          <a:spcPct val="0"/>
        </a:spcBef>
        <a:spcAft>
          <a:spcPct val="0"/>
        </a:spcAft>
        <a:defRPr sz="4400" b="1">
          <a:solidFill>
            <a:schemeClr val="tx1"/>
          </a:solidFill>
          <a:latin typeface="Verdana" pitchFamily="28" charset="0"/>
          <a:ea typeface="ヒラギノ角ゴ Pro W3" pitchFamily="28" charset="-128"/>
          <a:cs typeface="ヒラギノ角ゴ Pro W3"/>
        </a:defRPr>
      </a:lvl4pPr>
      <a:lvl5pPr algn="l" defTabSz="457200" rtl="0" eaLnBrk="0" fontAlgn="base" hangingPunct="0">
        <a:spcBef>
          <a:spcPct val="0"/>
        </a:spcBef>
        <a:spcAft>
          <a:spcPct val="0"/>
        </a:spcAft>
        <a:defRPr sz="4400" b="1">
          <a:solidFill>
            <a:schemeClr val="tx1"/>
          </a:solidFill>
          <a:latin typeface="Verdana" pitchFamily="28" charset="0"/>
          <a:ea typeface="ヒラギノ角ゴ Pro W3" pitchFamily="28" charset="-128"/>
          <a:cs typeface="ヒラギノ角ゴ Pro W3"/>
        </a:defRPr>
      </a:lvl5pPr>
      <a:lvl6pPr marL="457200" algn="l" defTabSz="457200" rtl="0" fontAlgn="base">
        <a:spcBef>
          <a:spcPct val="0"/>
        </a:spcBef>
        <a:spcAft>
          <a:spcPct val="0"/>
        </a:spcAft>
        <a:defRPr sz="4400" b="1">
          <a:solidFill>
            <a:schemeClr val="tx1"/>
          </a:solidFill>
          <a:latin typeface="Verdana" pitchFamily="28" charset="0"/>
          <a:ea typeface="ヒラギノ角ゴ Pro W3" pitchFamily="28" charset="-128"/>
        </a:defRPr>
      </a:lvl6pPr>
      <a:lvl7pPr marL="914400" algn="l" defTabSz="457200" rtl="0" fontAlgn="base">
        <a:spcBef>
          <a:spcPct val="0"/>
        </a:spcBef>
        <a:spcAft>
          <a:spcPct val="0"/>
        </a:spcAft>
        <a:defRPr sz="4400" b="1">
          <a:solidFill>
            <a:schemeClr val="tx1"/>
          </a:solidFill>
          <a:latin typeface="Verdana" pitchFamily="28" charset="0"/>
          <a:ea typeface="ヒラギノ角ゴ Pro W3" pitchFamily="28" charset="-128"/>
        </a:defRPr>
      </a:lvl7pPr>
      <a:lvl8pPr marL="1371600" algn="l" defTabSz="457200" rtl="0" fontAlgn="base">
        <a:spcBef>
          <a:spcPct val="0"/>
        </a:spcBef>
        <a:spcAft>
          <a:spcPct val="0"/>
        </a:spcAft>
        <a:defRPr sz="4400" b="1">
          <a:solidFill>
            <a:schemeClr val="tx1"/>
          </a:solidFill>
          <a:latin typeface="Verdana" pitchFamily="28" charset="0"/>
          <a:ea typeface="ヒラギノ角ゴ Pro W3" pitchFamily="28" charset="-128"/>
        </a:defRPr>
      </a:lvl8pPr>
      <a:lvl9pPr marL="1828800" algn="l" defTabSz="457200" rtl="0" fontAlgn="base">
        <a:spcBef>
          <a:spcPct val="0"/>
        </a:spcBef>
        <a:spcAft>
          <a:spcPct val="0"/>
        </a:spcAft>
        <a:defRPr sz="4400" b="1">
          <a:solidFill>
            <a:schemeClr val="tx1"/>
          </a:solidFill>
          <a:latin typeface="Verdana" pitchFamily="28" charset="0"/>
          <a:ea typeface="ヒラギノ角ゴ Pro W3" pitchFamily="28"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a:solidFill>
            <a:schemeClr val="tx1"/>
          </a:solidFill>
          <a:latin typeface="+mn-lt"/>
          <a:ea typeface="+mn-ea"/>
          <a:cs typeface="ヒラギノ角ゴ Pro W3"/>
        </a:defRPr>
      </a:lvl1pPr>
      <a:lvl2pPr marL="742950" indent="-285750" algn="l" defTabSz="457200" rtl="0" eaLnBrk="0" fontAlgn="base" hangingPunct="0">
        <a:spcBef>
          <a:spcPct val="20000"/>
        </a:spcBef>
        <a:spcAft>
          <a:spcPct val="0"/>
        </a:spcAft>
        <a:buFont typeface="Arial" pitchFamily="34" charset="0"/>
        <a:buChar char="–"/>
        <a:defRPr sz="2800">
          <a:solidFill>
            <a:schemeClr val="tx1"/>
          </a:solidFill>
          <a:latin typeface="+mn-lt"/>
          <a:ea typeface="+mn-ea"/>
          <a:cs typeface="ヒラギノ角ゴ Pro W3"/>
        </a:defRPr>
      </a:lvl2pPr>
      <a:lvl3pPr marL="1143000" indent="-228600" algn="l" defTabSz="457200" rtl="0" eaLnBrk="0" fontAlgn="base" hangingPunct="0">
        <a:spcBef>
          <a:spcPct val="20000"/>
        </a:spcBef>
        <a:spcAft>
          <a:spcPct val="0"/>
        </a:spcAft>
        <a:buFont typeface="Arial" pitchFamily="34" charset="0"/>
        <a:buChar char="•"/>
        <a:defRPr sz="2400">
          <a:solidFill>
            <a:schemeClr val="tx1"/>
          </a:solidFill>
          <a:latin typeface="+mn-lt"/>
          <a:ea typeface="+mn-ea"/>
          <a:cs typeface="ヒラギノ角ゴ Pro W3"/>
        </a:defRPr>
      </a:lvl3pPr>
      <a:lvl4pPr marL="1600200" indent="-228600" algn="l" defTabSz="457200" rtl="0" eaLnBrk="0" fontAlgn="base" hangingPunct="0">
        <a:spcBef>
          <a:spcPct val="20000"/>
        </a:spcBef>
        <a:spcAft>
          <a:spcPct val="0"/>
        </a:spcAft>
        <a:buFont typeface="Arial" pitchFamily="34" charset="0"/>
        <a:buChar char="–"/>
        <a:defRPr sz="2000">
          <a:solidFill>
            <a:schemeClr val="tx1"/>
          </a:solidFill>
          <a:latin typeface="+mn-lt"/>
          <a:ea typeface="+mn-ea"/>
          <a:cs typeface="ヒラギノ角ゴ Pro W3"/>
        </a:defRPr>
      </a:lvl4pPr>
      <a:lvl5pPr marL="2057400" indent="-228600" algn="l" defTabSz="457200" rtl="0" eaLnBrk="0" fontAlgn="base" hangingPunct="0">
        <a:spcBef>
          <a:spcPct val="20000"/>
        </a:spcBef>
        <a:spcAft>
          <a:spcPct val="0"/>
        </a:spcAft>
        <a:buFont typeface="Arial" pitchFamily="34" charset="0"/>
        <a:buChar char="»"/>
        <a:defRPr sz="2000">
          <a:solidFill>
            <a:schemeClr val="tx1"/>
          </a:solidFill>
          <a:latin typeface="+mn-lt"/>
          <a:ea typeface="+mn-ea"/>
          <a:cs typeface="ヒラギノ角ゴ Pro W3"/>
        </a:defRPr>
      </a:lvl5pPr>
      <a:lvl6pPr marL="2514600" indent="-228600" algn="l" defTabSz="457200" rtl="0" fontAlgn="base">
        <a:spcBef>
          <a:spcPct val="20000"/>
        </a:spcBef>
        <a:spcAft>
          <a:spcPct val="0"/>
        </a:spcAft>
        <a:buFont typeface="Arial" charset="0"/>
        <a:buChar char="»"/>
        <a:defRPr sz="2000">
          <a:solidFill>
            <a:schemeClr val="tx1"/>
          </a:solidFill>
          <a:latin typeface="+mn-lt"/>
          <a:ea typeface="+mn-ea"/>
        </a:defRPr>
      </a:lvl6pPr>
      <a:lvl7pPr marL="2971800" indent="-228600" algn="l" defTabSz="457200" rtl="0" fontAlgn="base">
        <a:spcBef>
          <a:spcPct val="20000"/>
        </a:spcBef>
        <a:spcAft>
          <a:spcPct val="0"/>
        </a:spcAft>
        <a:buFont typeface="Arial" charset="0"/>
        <a:buChar char="»"/>
        <a:defRPr sz="2000">
          <a:solidFill>
            <a:schemeClr val="tx1"/>
          </a:solidFill>
          <a:latin typeface="+mn-lt"/>
          <a:ea typeface="+mn-ea"/>
        </a:defRPr>
      </a:lvl7pPr>
      <a:lvl8pPr marL="3429000" indent="-228600" algn="l" defTabSz="457200" rtl="0" fontAlgn="base">
        <a:spcBef>
          <a:spcPct val="20000"/>
        </a:spcBef>
        <a:spcAft>
          <a:spcPct val="0"/>
        </a:spcAft>
        <a:buFont typeface="Arial" charset="0"/>
        <a:buChar char="»"/>
        <a:defRPr sz="2000">
          <a:solidFill>
            <a:schemeClr val="tx1"/>
          </a:solidFill>
          <a:latin typeface="+mn-lt"/>
          <a:ea typeface="+mn-ea"/>
        </a:defRPr>
      </a:lvl8pPr>
      <a:lvl9pPr marL="3886200" indent="-228600" algn="l" defTabSz="457200" rtl="0" fontAlgn="base">
        <a:spcBef>
          <a:spcPct val="20000"/>
        </a:spcBef>
        <a:spcAft>
          <a:spcPct val="0"/>
        </a:spcAft>
        <a:buFont typeface="Arial" charset="0"/>
        <a:buChar char="»"/>
        <a:defRPr sz="2000">
          <a:solidFill>
            <a:schemeClr val="tx1"/>
          </a:solidFill>
          <a:latin typeface="+mn-lt"/>
          <a:ea typeface="+mn-ea"/>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8413750" y="-6350"/>
            <a:ext cx="284163" cy="866775"/>
          </a:xfrm>
          <a:prstGeom prst="rect">
            <a:avLst/>
          </a:prstGeom>
          <a:solidFill>
            <a:srgbClr val="006CB7"/>
          </a:solidFill>
          <a:ln w="9525">
            <a:noFill/>
            <a:miter lim="800000"/>
            <a:headEnd/>
            <a:tailEnd/>
          </a:ln>
          <a:effectLst>
            <a:outerShdw dist="38100" dir="2700000" algn="br" rotWithShape="0">
              <a:srgbClr val="808080">
                <a:alpha val="25000"/>
              </a:srgbClr>
            </a:outerShdw>
          </a:effectLst>
        </p:spPr>
        <p:txBody>
          <a:bodyPr anchor="ctr"/>
          <a:lstStyle/>
          <a:p>
            <a:pPr defTabSz="457200">
              <a:defRPr/>
            </a:pPr>
            <a:endParaRPr lang="es-ES" sz="1800">
              <a:solidFill>
                <a:srgbClr val="FFFFFF"/>
              </a:solidFill>
              <a:latin typeface="Calibri" pitchFamily="28" charset="0"/>
              <a:ea typeface="ヒラギノ角ゴ Pro W3" pitchFamily="28" charset="-128"/>
              <a:cs typeface="+mn-cs"/>
            </a:endParaRPr>
          </a:p>
        </p:txBody>
      </p:sp>
      <p:sp>
        <p:nvSpPr>
          <p:cNvPr id="8" name="Rectangle 7"/>
          <p:cNvSpPr>
            <a:spLocks noChangeArrowheads="1"/>
          </p:cNvSpPr>
          <p:nvPr userDrawn="1"/>
        </p:nvSpPr>
        <p:spPr bwMode="auto">
          <a:xfrm>
            <a:off x="8697913" y="0"/>
            <a:ext cx="347662" cy="860425"/>
          </a:xfrm>
          <a:prstGeom prst="rect">
            <a:avLst/>
          </a:prstGeom>
          <a:solidFill>
            <a:srgbClr val="EF4144"/>
          </a:solidFill>
          <a:ln w="9525">
            <a:noFill/>
            <a:miter lim="800000"/>
            <a:headEnd/>
            <a:tailEnd/>
          </a:ln>
          <a:effectLst>
            <a:outerShdw dist="38100" dir="2700000" rotWithShape="0">
              <a:srgbClr val="808080">
                <a:alpha val="25000"/>
              </a:srgbClr>
            </a:outerShdw>
          </a:effectLst>
        </p:spPr>
        <p:txBody>
          <a:bodyPr anchor="ctr"/>
          <a:lstStyle/>
          <a:p>
            <a:pPr defTabSz="457200">
              <a:defRPr/>
            </a:pPr>
            <a:endParaRPr lang="es-ES" sz="1800">
              <a:solidFill>
                <a:srgbClr val="FFFFFF"/>
              </a:solidFill>
              <a:latin typeface="Calibri" pitchFamily="28" charset="0"/>
              <a:ea typeface="ヒラギノ角ゴ Pro W3" pitchFamily="28" charset="-128"/>
              <a:cs typeface="+mn-cs"/>
            </a:endParaRPr>
          </a:p>
        </p:txBody>
      </p:sp>
      <p:sp>
        <p:nvSpPr>
          <p:cNvPr id="10" name="Rectangle 9"/>
          <p:cNvSpPr>
            <a:spLocks noChangeArrowheads="1"/>
          </p:cNvSpPr>
          <p:nvPr userDrawn="1"/>
        </p:nvSpPr>
        <p:spPr bwMode="auto">
          <a:xfrm>
            <a:off x="8413750" y="6400800"/>
            <a:ext cx="284163" cy="457200"/>
          </a:xfrm>
          <a:prstGeom prst="rect">
            <a:avLst/>
          </a:prstGeom>
          <a:solidFill>
            <a:srgbClr val="006CB7"/>
          </a:solidFill>
          <a:ln w="9525">
            <a:noFill/>
            <a:miter lim="800000"/>
            <a:headEnd/>
            <a:tailEnd/>
          </a:ln>
          <a:effectLst>
            <a:outerShdw dist="38100" dir="12899965" algn="br" rotWithShape="0">
              <a:srgbClr val="808080">
                <a:alpha val="25000"/>
              </a:srgbClr>
            </a:outerShdw>
          </a:effectLst>
        </p:spPr>
        <p:txBody>
          <a:bodyPr anchor="ctr"/>
          <a:lstStyle/>
          <a:p>
            <a:pPr defTabSz="457200">
              <a:defRPr/>
            </a:pPr>
            <a:endParaRPr lang="es-ES" sz="1800">
              <a:solidFill>
                <a:srgbClr val="FFFFFF"/>
              </a:solidFill>
              <a:latin typeface="Calibri" pitchFamily="28" charset="0"/>
              <a:ea typeface="ヒラギノ角ゴ Pro W3" pitchFamily="28" charset="-128"/>
              <a:cs typeface="+mn-cs"/>
            </a:endParaRPr>
          </a:p>
        </p:txBody>
      </p:sp>
      <p:sp>
        <p:nvSpPr>
          <p:cNvPr id="11" name="Rectangle 10"/>
          <p:cNvSpPr>
            <a:spLocks noChangeArrowheads="1"/>
          </p:cNvSpPr>
          <p:nvPr userDrawn="1"/>
        </p:nvSpPr>
        <p:spPr bwMode="auto">
          <a:xfrm>
            <a:off x="8697913" y="6400800"/>
            <a:ext cx="347662" cy="457200"/>
          </a:xfrm>
          <a:prstGeom prst="rect">
            <a:avLst/>
          </a:prstGeom>
          <a:solidFill>
            <a:srgbClr val="EF4144"/>
          </a:solidFill>
          <a:ln w="9525">
            <a:noFill/>
            <a:miter lim="800000"/>
            <a:headEnd/>
            <a:tailEnd/>
          </a:ln>
          <a:effectLst>
            <a:outerShdw dist="38100" dir="12899965" rotWithShape="0">
              <a:srgbClr val="808080">
                <a:alpha val="25000"/>
              </a:srgbClr>
            </a:outerShdw>
          </a:effectLst>
        </p:spPr>
        <p:txBody>
          <a:bodyPr anchor="ctr"/>
          <a:lstStyle/>
          <a:p>
            <a:pPr defTabSz="457200">
              <a:defRPr/>
            </a:pPr>
            <a:endParaRPr lang="es-ES" sz="1800">
              <a:solidFill>
                <a:srgbClr val="FFFFFF"/>
              </a:solidFill>
              <a:latin typeface="Calibri" pitchFamily="28" charset="0"/>
              <a:ea typeface="ヒラギノ角ゴ Pro W3" pitchFamily="28" charset="-128"/>
              <a:cs typeface="+mn-cs"/>
            </a:endParaRPr>
          </a:p>
        </p:txBody>
      </p:sp>
      <p:sp>
        <p:nvSpPr>
          <p:cNvPr id="13318" name="Title Placeholder 1"/>
          <p:cNvSpPr>
            <a:spLocks noGrp="1"/>
          </p:cNvSpPr>
          <p:nvPr>
            <p:ph type="title"/>
          </p:nvPr>
        </p:nvSpPr>
        <p:spPr bwMode="auto">
          <a:xfrm>
            <a:off x="152400" y="152400"/>
            <a:ext cx="8164513"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 para editar título</a:t>
            </a:r>
          </a:p>
        </p:txBody>
      </p:sp>
      <p:sp>
        <p:nvSpPr>
          <p:cNvPr id="13319" name="Text Placeholder 2"/>
          <p:cNvSpPr>
            <a:spLocks noGrp="1"/>
          </p:cNvSpPr>
          <p:nvPr>
            <p:ph type="body" idx="1"/>
          </p:nvPr>
        </p:nvSpPr>
        <p:spPr bwMode="auto">
          <a:xfrm>
            <a:off x="152400" y="1477963"/>
            <a:ext cx="8177213"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p>
        </p:txBody>
      </p:sp>
      <p:sp>
        <p:nvSpPr>
          <p:cNvPr id="12" name="Footer Placeholder 4"/>
          <p:cNvSpPr>
            <a:spLocks noGrp="1"/>
          </p:cNvSpPr>
          <p:nvPr>
            <p:ph type="ftr" sz="quarter" idx="3"/>
          </p:nvPr>
        </p:nvSpPr>
        <p:spPr>
          <a:xfrm>
            <a:off x="19050" y="6527800"/>
            <a:ext cx="2895600" cy="246063"/>
          </a:xfrm>
          <a:prstGeom prst="rect">
            <a:avLst/>
          </a:prstGeom>
        </p:spPr>
        <p:txBody>
          <a:bodyPr vert="horz" wrap="square" lIns="91440" tIns="45720" rIns="91440" bIns="45720" numCol="1" anchor="t" anchorCtr="0" compatLnSpc="1">
            <a:prstTxWarp prst="textNoShape">
              <a:avLst/>
            </a:prstTxWarp>
          </a:bodyPr>
          <a:lstStyle>
            <a:lvl1pPr algn="l">
              <a:defRPr sz="900">
                <a:solidFill>
                  <a:srgbClr val="898989"/>
                </a:solidFill>
                <a:latin typeface="+mj-lt"/>
                <a:ea typeface="+mn-ea"/>
                <a:cs typeface="+mn-cs"/>
              </a:defRPr>
            </a:lvl1pPr>
          </a:lstStyle>
          <a:p>
            <a:pPr>
              <a:defRPr/>
            </a:pPr>
            <a:r>
              <a:rPr lang="es-ES_tradnl"/>
              <a:t>Gobierno de Chile | Ministerio del Interior</a:t>
            </a:r>
          </a:p>
          <a:p>
            <a:pPr>
              <a:defRPr/>
            </a:pPr>
            <a:endParaRPr lang="en-US"/>
          </a:p>
        </p:txBody>
      </p:sp>
      <p:sp>
        <p:nvSpPr>
          <p:cNvPr id="13" name="Slide Number Placeholder 5"/>
          <p:cNvSpPr>
            <a:spLocks noGrp="1"/>
          </p:cNvSpPr>
          <p:nvPr>
            <p:ph type="sldNum" sz="quarter" idx="4"/>
          </p:nvPr>
        </p:nvSpPr>
        <p:spPr>
          <a:xfrm>
            <a:off x="6183313" y="6527800"/>
            <a:ext cx="2133600" cy="19367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mj-lt"/>
                <a:ea typeface="+mn-ea"/>
                <a:cs typeface="+mn-cs"/>
              </a:defRPr>
            </a:lvl1pPr>
          </a:lstStyle>
          <a:p>
            <a:pPr>
              <a:defRPr/>
            </a:pPr>
            <a:fld id="{54B98F83-FD09-4B49-A540-C3481CB5A9C7}" type="slidenum">
              <a:rPr lang="en-US"/>
              <a:pPr>
                <a:defRPr/>
              </a:pPr>
              <a:t>‹Nº›</a:t>
            </a:fld>
            <a:endParaRPr lang="en-US"/>
          </a:p>
        </p:txBody>
      </p:sp>
    </p:spTree>
    <p:extLst>
      <p:ext uri="{BB962C8B-B14F-4D97-AF65-F5344CB8AC3E}">
        <p14:creationId xmlns:p14="http://schemas.microsoft.com/office/powerpoint/2010/main" val="276839385"/>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Lst>
  <p:hf sldNum="0" hdr="0" dt="0"/>
  <p:txStyles>
    <p:titleStyle>
      <a:lvl1pPr algn="l" defTabSz="457200" rtl="0" eaLnBrk="0" fontAlgn="base" hangingPunct="0">
        <a:spcBef>
          <a:spcPct val="0"/>
        </a:spcBef>
        <a:spcAft>
          <a:spcPct val="0"/>
        </a:spcAft>
        <a:defRPr sz="2400">
          <a:solidFill>
            <a:srgbClr val="006CB7"/>
          </a:solidFill>
          <a:latin typeface="+mj-lt"/>
          <a:ea typeface="+mj-ea"/>
          <a:cs typeface="ヒラギノ角ゴ Pro W3"/>
        </a:defRPr>
      </a:lvl1pPr>
      <a:lvl2pPr algn="l" defTabSz="457200" rtl="0" eaLnBrk="0" fontAlgn="base" hangingPunct="0">
        <a:spcBef>
          <a:spcPct val="0"/>
        </a:spcBef>
        <a:spcAft>
          <a:spcPct val="0"/>
        </a:spcAft>
        <a:defRPr sz="2400">
          <a:solidFill>
            <a:srgbClr val="006CB7"/>
          </a:solidFill>
          <a:latin typeface="Verdana" pitchFamily="28" charset="0"/>
          <a:ea typeface="ヒラギノ角ゴ Pro W3" pitchFamily="28" charset="-128"/>
          <a:cs typeface="ヒラギノ角ゴ Pro W3"/>
        </a:defRPr>
      </a:lvl2pPr>
      <a:lvl3pPr algn="l" defTabSz="457200" rtl="0" eaLnBrk="0" fontAlgn="base" hangingPunct="0">
        <a:spcBef>
          <a:spcPct val="0"/>
        </a:spcBef>
        <a:spcAft>
          <a:spcPct val="0"/>
        </a:spcAft>
        <a:defRPr sz="2400">
          <a:solidFill>
            <a:srgbClr val="006CB7"/>
          </a:solidFill>
          <a:latin typeface="Verdana" pitchFamily="28" charset="0"/>
          <a:ea typeface="ヒラギノ角ゴ Pro W3" pitchFamily="28" charset="-128"/>
          <a:cs typeface="ヒラギノ角ゴ Pro W3"/>
        </a:defRPr>
      </a:lvl3pPr>
      <a:lvl4pPr algn="l" defTabSz="457200" rtl="0" eaLnBrk="0" fontAlgn="base" hangingPunct="0">
        <a:spcBef>
          <a:spcPct val="0"/>
        </a:spcBef>
        <a:spcAft>
          <a:spcPct val="0"/>
        </a:spcAft>
        <a:defRPr sz="2400">
          <a:solidFill>
            <a:srgbClr val="006CB7"/>
          </a:solidFill>
          <a:latin typeface="Verdana" pitchFamily="28" charset="0"/>
          <a:ea typeface="ヒラギノ角ゴ Pro W3" pitchFamily="28" charset="-128"/>
          <a:cs typeface="ヒラギノ角ゴ Pro W3"/>
        </a:defRPr>
      </a:lvl4pPr>
      <a:lvl5pPr algn="l" defTabSz="457200" rtl="0" eaLnBrk="0" fontAlgn="base" hangingPunct="0">
        <a:spcBef>
          <a:spcPct val="0"/>
        </a:spcBef>
        <a:spcAft>
          <a:spcPct val="0"/>
        </a:spcAft>
        <a:defRPr sz="2400">
          <a:solidFill>
            <a:srgbClr val="006CB7"/>
          </a:solidFill>
          <a:latin typeface="Verdana" pitchFamily="28" charset="0"/>
          <a:ea typeface="ヒラギノ角ゴ Pro W3" pitchFamily="28" charset="-128"/>
          <a:cs typeface="ヒラギノ角ゴ Pro W3"/>
        </a:defRPr>
      </a:lvl5pPr>
      <a:lvl6pPr marL="457200" algn="l" defTabSz="457200" rtl="0" fontAlgn="base">
        <a:spcBef>
          <a:spcPct val="0"/>
        </a:spcBef>
        <a:spcAft>
          <a:spcPct val="0"/>
        </a:spcAft>
        <a:defRPr sz="2400">
          <a:solidFill>
            <a:srgbClr val="006CB7"/>
          </a:solidFill>
          <a:latin typeface="Verdana" pitchFamily="28" charset="0"/>
          <a:ea typeface="ヒラギノ角ゴ Pro W3" pitchFamily="28" charset="-128"/>
        </a:defRPr>
      </a:lvl6pPr>
      <a:lvl7pPr marL="914400" algn="l" defTabSz="457200" rtl="0" fontAlgn="base">
        <a:spcBef>
          <a:spcPct val="0"/>
        </a:spcBef>
        <a:spcAft>
          <a:spcPct val="0"/>
        </a:spcAft>
        <a:defRPr sz="2400">
          <a:solidFill>
            <a:srgbClr val="006CB7"/>
          </a:solidFill>
          <a:latin typeface="Verdana" pitchFamily="28" charset="0"/>
          <a:ea typeface="ヒラギノ角ゴ Pro W3" pitchFamily="28" charset="-128"/>
        </a:defRPr>
      </a:lvl7pPr>
      <a:lvl8pPr marL="1371600" algn="l" defTabSz="457200" rtl="0" fontAlgn="base">
        <a:spcBef>
          <a:spcPct val="0"/>
        </a:spcBef>
        <a:spcAft>
          <a:spcPct val="0"/>
        </a:spcAft>
        <a:defRPr sz="2400">
          <a:solidFill>
            <a:srgbClr val="006CB7"/>
          </a:solidFill>
          <a:latin typeface="Verdana" pitchFamily="28" charset="0"/>
          <a:ea typeface="ヒラギノ角ゴ Pro W3" pitchFamily="28" charset="-128"/>
        </a:defRPr>
      </a:lvl8pPr>
      <a:lvl9pPr marL="1828800" algn="l" defTabSz="457200" rtl="0" fontAlgn="base">
        <a:spcBef>
          <a:spcPct val="0"/>
        </a:spcBef>
        <a:spcAft>
          <a:spcPct val="0"/>
        </a:spcAft>
        <a:defRPr sz="2400">
          <a:solidFill>
            <a:srgbClr val="006CB7"/>
          </a:solidFill>
          <a:latin typeface="Verdana" pitchFamily="28" charset="0"/>
          <a:ea typeface="ヒラギノ角ゴ Pro W3" pitchFamily="28" charset="-128"/>
        </a:defRPr>
      </a:lvl9pPr>
    </p:titleStyle>
    <p:bodyStyle>
      <a:lvl1pPr marL="342900" indent="-342900" algn="l" defTabSz="457200" rtl="0" eaLnBrk="0" fontAlgn="base" hangingPunct="0">
        <a:spcBef>
          <a:spcPct val="20000"/>
        </a:spcBef>
        <a:spcAft>
          <a:spcPct val="0"/>
        </a:spcAft>
        <a:buFont typeface="Arial" charset="0"/>
        <a:buChar char="•"/>
        <a:defRPr sz="2000">
          <a:solidFill>
            <a:srgbClr val="595959"/>
          </a:solidFill>
          <a:latin typeface="+mn-lt"/>
          <a:ea typeface="+mn-ea"/>
          <a:cs typeface="ヒラギノ角ゴ Pro W3"/>
        </a:defRPr>
      </a:lvl1pPr>
      <a:lvl2pPr marL="742950" indent="-285750" algn="l" defTabSz="457200" rtl="0" eaLnBrk="0" fontAlgn="base" hangingPunct="0">
        <a:spcBef>
          <a:spcPct val="20000"/>
        </a:spcBef>
        <a:spcAft>
          <a:spcPct val="0"/>
        </a:spcAft>
        <a:buFont typeface="Arial" charset="0"/>
        <a:buChar char="–"/>
        <a:defRPr sz="2800">
          <a:solidFill>
            <a:srgbClr val="595959"/>
          </a:solidFill>
          <a:latin typeface="+mn-lt"/>
          <a:ea typeface="+mn-ea"/>
          <a:cs typeface="ヒラギノ角ゴ Pro W3"/>
        </a:defRPr>
      </a:lvl2pPr>
      <a:lvl3pPr marL="1143000" indent="-228600" algn="l" defTabSz="457200" rtl="0" eaLnBrk="0" fontAlgn="base" hangingPunct="0">
        <a:spcBef>
          <a:spcPct val="20000"/>
        </a:spcBef>
        <a:spcAft>
          <a:spcPct val="0"/>
        </a:spcAft>
        <a:buFont typeface="Arial" charset="0"/>
        <a:buChar char="•"/>
        <a:defRPr sz="1600">
          <a:solidFill>
            <a:srgbClr val="595959"/>
          </a:solidFill>
          <a:latin typeface="+mn-lt"/>
          <a:ea typeface="+mn-ea"/>
          <a:cs typeface="ヒラギノ角ゴ Pro W3"/>
        </a:defRPr>
      </a:lvl3pPr>
      <a:lvl4pPr marL="1600200" indent="-228600" algn="l" defTabSz="457200" rtl="0" eaLnBrk="0" fontAlgn="base" hangingPunct="0">
        <a:spcBef>
          <a:spcPct val="20000"/>
        </a:spcBef>
        <a:spcAft>
          <a:spcPct val="0"/>
        </a:spcAft>
        <a:buFont typeface="Arial" charset="0"/>
        <a:buChar char="–"/>
        <a:defRPr sz="1400">
          <a:solidFill>
            <a:srgbClr val="595959"/>
          </a:solidFill>
          <a:latin typeface="+mn-lt"/>
          <a:ea typeface="+mn-ea"/>
          <a:cs typeface="ヒラギノ角ゴ Pro W3"/>
        </a:defRPr>
      </a:lvl4pPr>
      <a:lvl5pPr marL="2057400" indent="-228600" algn="l" defTabSz="457200" rtl="0" eaLnBrk="0" fontAlgn="base" hangingPunct="0">
        <a:spcBef>
          <a:spcPct val="20000"/>
        </a:spcBef>
        <a:spcAft>
          <a:spcPct val="0"/>
        </a:spcAft>
        <a:buFont typeface="Arial" charset="0"/>
        <a:buChar char="»"/>
        <a:defRPr sz="1400">
          <a:solidFill>
            <a:srgbClr val="595959"/>
          </a:solidFill>
          <a:latin typeface="+mn-lt"/>
          <a:ea typeface="+mn-ea"/>
          <a:cs typeface="ヒラギノ角ゴ Pro W3"/>
        </a:defRPr>
      </a:lvl5pPr>
      <a:lvl6pPr marL="2514600" indent="-228600" algn="l" defTabSz="457200" rtl="0" fontAlgn="base">
        <a:spcBef>
          <a:spcPct val="20000"/>
        </a:spcBef>
        <a:spcAft>
          <a:spcPct val="0"/>
        </a:spcAft>
        <a:buFont typeface="Arial" charset="0"/>
        <a:buChar char="»"/>
        <a:defRPr sz="1400">
          <a:solidFill>
            <a:srgbClr val="595959"/>
          </a:solidFill>
          <a:latin typeface="+mn-lt"/>
          <a:ea typeface="+mn-ea"/>
        </a:defRPr>
      </a:lvl6pPr>
      <a:lvl7pPr marL="2971800" indent="-228600" algn="l" defTabSz="457200" rtl="0" fontAlgn="base">
        <a:spcBef>
          <a:spcPct val="20000"/>
        </a:spcBef>
        <a:spcAft>
          <a:spcPct val="0"/>
        </a:spcAft>
        <a:buFont typeface="Arial" charset="0"/>
        <a:buChar char="»"/>
        <a:defRPr sz="1400">
          <a:solidFill>
            <a:srgbClr val="595959"/>
          </a:solidFill>
          <a:latin typeface="+mn-lt"/>
          <a:ea typeface="+mn-ea"/>
        </a:defRPr>
      </a:lvl7pPr>
      <a:lvl8pPr marL="3429000" indent="-228600" algn="l" defTabSz="457200" rtl="0" fontAlgn="base">
        <a:spcBef>
          <a:spcPct val="20000"/>
        </a:spcBef>
        <a:spcAft>
          <a:spcPct val="0"/>
        </a:spcAft>
        <a:buFont typeface="Arial" charset="0"/>
        <a:buChar char="»"/>
        <a:defRPr sz="1400">
          <a:solidFill>
            <a:srgbClr val="595959"/>
          </a:solidFill>
          <a:latin typeface="+mn-lt"/>
          <a:ea typeface="+mn-ea"/>
        </a:defRPr>
      </a:lvl8pPr>
      <a:lvl9pPr marL="3886200" indent="-228600" algn="l" defTabSz="457200" rtl="0" fontAlgn="base">
        <a:spcBef>
          <a:spcPct val="20000"/>
        </a:spcBef>
        <a:spcAft>
          <a:spcPct val="0"/>
        </a:spcAft>
        <a:buFont typeface="Arial" charset="0"/>
        <a:buChar char="»"/>
        <a:defRPr sz="1400">
          <a:solidFill>
            <a:srgbClr val="595959"/>
          </a:solidFill>
          <a:latin typeface="+mn-lt"/>
          <a:ea typeface="+mn-ea"/>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152400" y="152400"/>
            <a:ext cx="8164513"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152400" y="1477963"/>
            <a:ext cx="8177213"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19050" y="6527800"/>
            <a:ext cx="2895600" cy="246063"/>
          </a:xfrm>
          <a:prstGeom prst="rect">
            <a:avLst/>
          </a:prstGeom>
        </p:spPr>
        <p:txBody>
          <a:bodyPr vert="horz" wrap="square" lIns="91440" tIns="45720" rIns="91440" bIns="45720" numCol="1" anchor="t" anchorCtr="0" compatLnSpc="1">
            <a:prstTxWarp prst="textNoShape">
              <a:avLst/>
            </a:prstTxWarp>
          </a:bodyPr>
          <a:lstStyle>
            <a:lvl1pPr>
              <a:defRPr sz="900">
                <a:solidFill>
                  <a:srgbClr val="898989"/>
                </a:solidFill>
                <a:latin typeface="Verdana" pitchFamily="34" charset="0"/>
              </a:defRPr>
            </a:lvl1pPr>
          </a:lstStyle>
          <a:p>
            <a:pPr defTabSz="457200">
              <a:defRPr/>
            </a:pPr>
            <a:r>
              <a:rPr lang="es-ES_tradnl">
                <a:cs typeface="+mn-cs"/>
              </a:rPr>
              <a:t>Gobierno de Chile | Ministerio del Interior</a:t>
            </a:r>
          </a:p>
        </p:txBody>
      </p:sp>
      <p:sp>
        <p:nvSpPr>
          <p:cNvPr id="6" name="Slide Number Placeholder 5"/>
          <p:cNvSpPr>
            <a:spLocks noGrp="1"/>
          </p:cNvSpPr>
          <p:nvPr>
            <p:ph type="sldNum" sz="quarter" idx="4"/>
          </p:nvPr>
        </p:nvSpPr>
        <p:spPr>
          <a:xfrm>
            <a:off x="6183313" y="6527800"/>
            <a:ext cx="2133600" cy="19367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Verdana" pitchFamily="34" charset="0"/>
              </a:defRPr>
            </a:lvl1pPr>
          </a:lstStyle>
          <a:p>
            <a:pPr defTabSz="457200">
              <a:defRPr/>
            </a:pPr>
            <a:fld id="{D8BE3453-E1C3-4573-AC7D-60E3D8D35B8B}" type="slidenum">
              <a:rPr lang="en-US">
                <a:cs typeface="+mn-cs"/>
              </a:rPr>
              <a:pPr defTabSz="457200">
                <a:defRPr/>
              </a:pPr>
              <a:t>‹Nº›</a:t>
            </a:fld>
            <a:endParaRPr lang="en-US">
              <a:cs typeface="+mn-cs"/>
            </a:endParaRPr>
          </a:p>
        </p:txBody>
      </p:sp>
      <p:sp>
        <p:nvSpPr>
          <p:cNvPr id="2054" name="Rectangle 6"/>
          <p:cNvSpPr>
            <a:spLocks noChangeArrowheads="1"/>
          </p:cNvSpPr>
          <p:nvPr userDrawn="1"/>
        </p:nvSpPr>
        <p:spPr bwMode="auto">
          <a:xfrm>
            <a:off x="8413750" y="-6350"/>
            <a:ext cx="284163" cy="866775"/>
          </a:xfrm>
          <a:prstGeom prst="rect">
            <a:avLst/>
          </a:prstGeom>
          <a:solidFill>
            <a:srgbClr val="006CB7"/>
          </a:solidFill>
          <a:ln w="9525">
            <a:noFill/>
            <a:miter lim="800000"/>
            <a:headEnd/>
            <a:tailEnd/>
          </a:ln>
          <a:effectLst>
            <a:outerShdw dist="38100" dir="2700000" algn="br" rotWithShape="0">
              <a:srgbClr val="808080">
                <a:alpha val="25000"/>
              </a:srgbClr>
            </a:outerShdw>
          </a:effectLst>
        </p:spPr>
        <p:txBody>
          <a:bodyPr anchor="ctr"/>
          <a:lstStyle/>
          <a:p>
            <a:pPr defTabSz="457200">
              <a:defRPr/>
            </a:pPr>
            <a:endParaRPr lang="es-ES" sz="1800">
              <a:solidFill>
                <a:srgbClr val="FFFFFF"/>
              </a:solidFill>
              <a:latin typeface="Calibri" pitchFamily="34" charset="0"/>
              <a:cs typeface="+mn-cs"/>
            </a:endParaRPr>
          </a:p>
        </p:txBody>
      </p:sp>
      <p:sp>
        <p:nvSpPr>
          <p:cNvPr id="2055" name="Rectangle 7"/>
          <p:cNvSpPr>
            <a:spLocks noChangeArrowheads="1"/>
          </p:cNvSpPr>
          <p:nvPr userDrawn="1"/>
        </p:nvSpPr>
        <p:spPr bwMode="auto">
          <a:xfrm>
            <a:off x="8697913" y="0"/>
            <a:ext cx="347662" cy="860425"/>
          </a:xfrm>
          <a:prstGeom prst="rect">
            <a:avLst/>
          </a:prstGeom>
          <a:solidFill>
            <a:srgbClr val="EF4144"/>
          </a:solidFill>
          <a:ln w="9525">
            <a:noFill/>
            <a:miter lim="800000"/>
            <a:headEnd/>
            <a:tailEnd/>
          </a:ln>
          <a:effectLst>
            <a:outerShdw dist="38100" dir="2700000" rotWithShape="0">
              <a:srgbClr val="808080">
                <a:alpha val="25000"/>
              </a:srgbClr>
            </a:outerShdw>
          </a:effectLst>
        </p:spPr>
        <p:txBody>
          <a:bodyPr anchor="ctr"/>
          <a:lstStyle/>
          <a:p>
            <a:pPr defTabSz="457200">
              <a:defRPr/>
            </a:pPr>
            <a:endParaRPr lang="es-ES" sz="1800">
              <a:solidFill>
                <a:srgbClr val="FFFFFF"/>
              </a:solidFill>
              <a:latin typeface="Calibri" pitchFamily="34" charset="0"/>
              <a:cs typeface="+mn-cs"/>
            </a:endParaRPr>
          </a:p>
        </p:txBody>
      </p:sp>
      <p:sp>
        <p:nvSpPr>
          <p:cNvPr id="2056" name="Rectangle 9"/>
          <p:cNvSpPr>
            <a:spLocks noChangeArrowheads="1"/>
          </p:cNvSpPr>
          <p:nvPr userDrawn="1"/>
        </p:nvSpPr>
        <p:spPr bwMode="auto">
          <a:xfrm>
            <a:off x="8413750" y="6400800"/>
            <a:ext cx="284163" cy="457200"/>
          </a:xfrm>
          <a:prstGeom prst="rect">
            <a:avLst/>
          </a:prstGeom>
          <a:solidFill>
            <a:srgbClr val="006CB7"/>
          </a:solidFill>
          <a:ln w="9525">
            <a:noFill/>
            <a:miter lim="800000"/>
            <a:headEnd/>
            <a:tailEnd/>
          </a:ln>
          <a:effectLst>
            <a:outerShdw dist="38100" dir="12899965" algn="br" rotWithShape="0">
              <a:srgbClr val="808080">
                <a:alpha val="25000"/>
              </a:srgbClr>
            </a:outerShdw>
          </a:effectLst>
        </p:spPr>
        <p:txBody>
          <a:bodyPr anchor="ctr"/>
          <a:lstStyle/>
          <a:p>
            <a:pPr defTabSz="457200">
              <a:defRPr/>
            </a:pPr>
            <a:endParaRPr lang="es-ES" sz="1800">
              <a:solidFill>
                <a:srgbClr val="FFFFFF"/>
              </a:solidFill>
              <a:latin typeface="Calibri" pitchFamily="34" charset="0"/>
              <a:cs typeface="+mn-cs"/>
            </a:endParaRPr>
          </a:p>
        </p:txBody>
      </p:sp>
      <p:sp>
        <p:nvSpPr>
          <p:cNvPr id="2057" name="Rectangle 10"/>
          <p:cNvSpPr>
            <a:spLocks noChangeArrowheads="1"/>
          </p:cNvSpPr>
          <p:nvPr userDrawn="1"/>
        </p:nvSpPr>
        <p:spPr bwMode="auto">
          <a:xfrm>
            <a:off x="8697913" y="6400800"/>
            <a:ext cx="347662" cy="457200"/>
          </a:xfrm>
          <a:prstGeom prst="rect">
            <a:avLst/>
          </a:prstGeom>
          <a:solidFill>
            <a:srgbClr val="EF4144"/>
          </a:solidFill>
          <a:ln w="9525">
            <a:noFill/>
            <a:miter lim="800000"/>
            <a:headEnd/>
            <a:tailEnd/>
          </a:ln>
          <a:effectLst>
            <a:outerShdw dist="38100" dir="12899965" rotWithShape="0">
              <a:srgbClr val="808080">
                <a:alpha val="25000"/>
              </a:srgbClr>
            </a:outerShdw>
          </a:effectLst>
        </p:spPr>
        <p:txBody>
          <a:bodyPr anchor="ctr"/>
          <a:lstStyle/>
          <a:p>
            <a:pPr defTabSz="457200">
              <a:defRPr/>
            </a:pPr>
            <a:endParaRPr lang="es-ES" sz="1800">
              <a:solidFill>
                <a:srgbClr val="FFFFFF"/>
              </a:solidFill>
              <a:latin typeface="Calibri" pitchFamily="34" charset="0"/>
              <a:cs typeface="+mn-cs"/>
            </a:endParaRPr>
          </a:p>
        </p:txBody>
      </p:sp>
    </p:spTree>
    <p:extLst>
      <p:ext uri="{BB962C8B-B14F-4D97-AF65-F5344CB8AC3E}">
        <p14:creationId xmlns:p14="http://schemas.microsoft.com/office/powerpoint/2010/main" val="358945903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Lst>
  <p:txStyles>
    <p:titleStyle>
      <a:lvl1pPr algn="l" defTabSz="457200" rtl="0" eaLnBrk="0" fontAlgn="base" hangingPunct="0">
        <a:spcBef>
          <a:spcPct val="0"/>
        </a:spcBef>
        <a:spcAft>
          <a:spcPct val="0"/>
        </a:spcAft>
        <a:defRPr sz="2400" kern="1200">
          <a:solidFill>
            <a:srgbClr val="006CB7"/>
          </a:solidFill>
          <a:latin typeface="Verdana"/>
          <a:ea typeface="ヒラギノ角ゴ Pro W3" charset="-128"/>
          <a:cs typeface="Verdana"/>
        </a:defRPr>
      </a:lvl1pPr>
      <a:lvl2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2pPr>
      <a:lvl3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3pPr>
      <a:lvl4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4pPr>
      <a:lvl5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5pPr>
      <a:lvl6pPr marL="457200" algn="l" defTabSz="457200" rtl="0" fontAlgn="base">
        <a:spcBef>
          <a:spcPct val="0"/>
        </a:spcBef>
        <a:spcAft>
          <a:spcPct val="0"/>
        </a:spcAft>
        <a:defRPr sz="2400">
          <a:solidFill>
            <a:srgbClr val="006CB7"/>
          </a:solidFill>
          <a:latin typeface="Verdana" charset="0"/>
          <a:ea typeface="ヒラギノ角ゴ Pro W3" charset="-128"/>
        </a:defRPr>
      </a:lvl6pPr>
      <a:lvl7pPr marL="914400" algn="l" defTabSz="457200" rtl="0" fontAlgn="base">
        <a:spcBef>
          <a:spcPct val="0"/>
        </a:spcBef>
        <a:spcAft>
          <a:spcPct val="0"/>
        </a:spcAft>
        <a:defRPr sz="2400">
          <a:solidFill>
            <a:srgbClr val="006CB7"/>
          </a:solidFill>
          <a:latin typeface="Verdana" charset="0"/>
          <a:ea typeface="ヒラギノ角ゴ Pro W3" charset="-128"/>
        </a:defRPr>
      </a:lvl7pPr>
      <a:lvl8pPr marL="1371600" algn="l" defTabSz="457200" rtl="0" fontAlgn="base">
        <a:spcBef>
          <a:spcPct val="0"/>
        </a:spcBef>
        <a:spcAft>
          <a:spcPct val="0"/>
        </a:spcAft>
        <a:defRPr sz="2400">
          <a:solidFill>
            <a:srgbClr val="006CB7"/>
          </a:solidFill>
          <a:latin typeface="Verdana" charset="0"/>
          <a:ea typeface="ヒラギノ角ゴ Pro W3" charset="-128"/>
        </a:defRPr>
      </a:lvl8pPr>
      <a:lvl9pPr marL="1828800" algn="l" defTabSz="457200" rtl="0" fontAlgn="base">
        <a:spcBef>
          <a:spcPct val="0"/>
        </a:spcBef>
        <a:spcAft>
          <a:spcPct val="0"/>
        </a:spcAft>
        <a:defRPr sz="2400">
          <a:solidFill>
            <a:srgbClr val="006CB7"/>
          </a:solidFill>
          <a:latin typeface="Verdana" charset="0"/>
          <a:ea typeface="ヒラギノ角ゴ Pro W3" charset="-128"/>
        </a:defRPr>
      </a:lvl9pPr>
    </p:titleStyle>
    <p:bodyStyle>
      <a:lvl1pPr marL="342900" indent="-342900" algn="l" defTabSz="457200" rtl="0" eaLnBrk="0" fontAlgn="base" hangingPunct="0">
        <a:spcBef>
          <a:spcPct val="20000"/>
        </a:spcBef>
        <a:spcAft>
          <a:spcPct val="0"/>
        </a:spcAft>
        <a:buFont typeface="Arial" charset="0"/>
        <a:buChar char="•"/>
        <a:defRPr sz="2000" kern="1200">
          <a:solidFill>
            <a:srgbClr val="595959"/>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charset="0"/>
        <a:buChar char="–"/>
        <a:defRPr sz="2800" kern="1200">
          <a:solidFill>
            <a:srgbClr val="595959"/>
          </a:solidFill>
          <a:latin typeface="+mn-lt"/>
          <a:ea typeface="ヒラギノ角ゴ Pro W3" charset="-128"/>
          <a:cs typeface="+mn-cs"/>
        </a:defRPr>
      </a:lvl2pPr>
      <a:lvl3pPr marL="1143000" indent="-228600" algn="l" defTabSz="457200" rtl="0" eaLnBrk="0" fontAlgn="base" hangingPunct="0">
        <a:spcBef>
          <a:spcPct val="20000"/>
        </a:spcBef>
        <a:spcAft>
          <a:spcPct val="0"/>
        </a:spcAft>
        <a:buFont typeface="Arial" charset="0"/>
        <a:buChar char="•"/>
        <a:defRPr sz="1600" kern="1200">
          <a:solidFill>
            <a:srgbClr val="595959"/>
          </a:solidFill>
          <a:latin typeface="+mn-lt"/>
          <a:ea typeface="ヒラギノ角ゴ Pro W3" charset="-128"/>
          <a:cs typeface="+mn-cs"/>
        </a:defRPr>
      </a:lvl3pPr>
      <a:lvl4pPr marL="1600200" indent="-228600" algn="l" defTabSz="457200" rtl="0" eaLnBrk="0" fontAlgn="base" hangingPunct="0">
        <a:spcBef>
          <a:spcPct val="20000"/>
        </a:spcBef>
        <a:spcAft>
          <a:spcPct val="0"/>
        </a:spcAft>
        <a:buFont typeface="Arial" charset="0"/>
        <a:buChar char="–"/>
        <a:defRPr sz="1400" kern="1200">
          <a:solidFill>
            <a:srgbClr val="595959"/>
          </a:solidFill>
          <a:latin typeface="+mn-lt"/>
          <a:ea typeface="ヒラギノ角ゴ Pro W3" charset="-128"/>
          <a:cs typeface="+mn-cs"/>
        </a:defRPr>
      </a:lvl4pPr>
      <a:lvl5pPr marL="2057400" indent="-228600" algn="l" defTabSz="457200" rtl="0" eaLnBrk="0" fontAlgn="base" hangingPunct="0">
        <a:spcBef>
          <a:spcPct val="20000"/>
        </a:spcBef>
        <a:spcAft>
          <a:spcPct val="0"/>
        </a:spcAft>
        <a:buFont typeface="Arial" charset="0"/>
        <a:buChar char="»"/>
        <a:defRPr sz="1400" kern="1200">
          <a:solidFill>
            <a:srgbClr val="595959"/>
          </a:solidFill>
          <a:latin typeface="+mn-lt"/>
          <a:ea typeface="ヒラギノ角ゴ Pro W3"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a:spLocks noChangeArrowheads="1"/>
          </p:cNvSpPr>
          <p:nvPr/>
        </p:nvSpPr>
        <p:spPr bwMode="auto">
          <a:xfrm>
            <a:off x="8413750" y="-6350"/>
            <a:ext cx="284163" cy="866775"/>
          </a:xfrm>
          <a:prstGeom prst="rect">
            <a:avLst/>
          </a:prstGeom>
          <a:solidFill>
            <a:srgbClr val="006CB7"/>
          </a:solidFill>
          <a:ln w="9525">
            <a:noFill/>
            <a:miter lim="800000"/>
            <a:headEnd/>
            <a:tailEnd/>
          </a:ln>
          <a:effectLst>
            <a:outerShdw dist="38100" dir="2700000" algn="br" rotWithShape="0">
              <a:srgbClr val="808080">
                <a:alpha val="25000"/>
              </a:srgbClr>
            </a:outerShdw>
          </a:effectLst>
        </p:spPr>
        <p:txBody>
          <a:bodyPr anchor="ctr"/>
          <a:lstStyle/>
          <a:p>
            <a:pPr defTabSz="457200">
              <a:defRPr/>
            </a:pPr>
            <a:endParaRPr lang="es-ES" sz="1800">
              <a:solidFill>
                <a:srgbClr val="FFFFFF"/>
              </a:solidFill>
              <a:latin typeface="Calibri" pitchFamily="28" charset="0"/>
              <a:ea typeface="ヒラギノ角ゴ Pro W3" pitchFamily="28" charset="-128"/>
              <a:cs typeface="+mn-cs"/>
            </a:endParaRPr>
          </a:p>
        </p:txBody>
      </p:sp>
      <p:sp>
        <p:nvSpPr>
          <p:cNvPr id="8" name="Rectangle 7"/>
          <p:cNvSpPr>
            <a:spLocks noChangeArrowheads="1"/>
          </p:cNvSpPr>
          <p:nvPr/>
        </p:nvSpPr>
        <p:spPr bwMode="auto">
          <a:xfrm>
            <a:off x="8697913" y="0"/>
            <a:ext cx="347662" cy="860425"/>
          </a:xfrm>
          <a:prstGeom prst="rect">
            <a:avLst/>
          </a:prstGeom>
          <a:solidFill>
            <a:srgbClr val="EF4144"/>
          </a:solidFill>
          <a:ln w="9525">
            <a:noFill/>
            <a:miter lim="800000"/>
            <a:headEnd/>
            <a:tailEnd/>
          </a:ln>
          <a:effectLst>
            <a:outerShdw dist="38100" dir="2700000" rotWithShape="0">
              <a:srgbClr val="808080">
                <a:alpha val="25000"/>
              </a:srgbClr>
            </a:outerShdw>
          </a:effectLst>
        </p:spPr>
        <p:txBody>
          <a:bodyPr anchor="ctr"/>
          <a:lstStyle/>
          <a:p>
            <a:pPr defTabSz="457200">
              <a:defRPr/>
            </a:pPr>
            <a:endParaRPr lang="es-ES" sz="1800">
              <a:solidFill>
                <a:srgbClr val="FFFFFF"/>
              </a:solidFill>
              <a:latin typeface="Calibri" pitchFamily="28" charset="0"/>
              <a:ea typeface="ヒラギノ角ゴ Pro W3" pitchFamily="28" charset="-128"/>
              <a:cs typeface="+mn-cs"/>
            </a:endParaRPr>
          </a:p>
        </p:txBody>
      </p:sp>
      <p:sp>
        <p:nvSpPr>
          <p:cNvPr id="10" name="Rectangle 9"/>
          <p:cNvSpPr>
            <a:spLocks noChangeArrowheads="1"/>
          </p:cNvSpPr>
          <p:nvPr/>
        </p:nvSpPr>
        <p:spPr bwMode="auto">
          <a:xfrm>
            <a:off x="8413750" y="6400800"/>
            <a:ext cx="284163" cy="457200"/>
          </a:xfrm>
          <a:prstGeom prst="rect">
            <a:avLst/>
          </a:prstGeom>
          <a:solidFill>
            <a:srgbClr val="006CB7"/>
          </a:solidFill>
          <a:ln w="9525">
            <a:noFill/>
            <a:miter lim="800000"/>
            <a:headEnd/>
            <a:tailEnd/>
          </a:ln>
          <a:effectLst>
            <a:outerShdw dist="38100" dir="12899965" algn="br" rotWithShape="0">
              <a:srgbClr val="808080">
                <a:alpha val="25000"/>
              </a:srgbClr>
            </a:outerShdw>
          </a:effectLst>
        </p:spPr>
        <p:txBody>
          <a:bodyPr anchor="ctr"/>
          <a:lstStyle/>
          <a:p>
            <a:pPr defTabSz="457200">
              <a:defRPr/>
            </a:pPr>
            <a:endParaRPr lang="es-ES" sz="1800">
              <a:solidFill>
                <a:srgbClr val="FFFFFF"/>
              </a:solidFill>
              <a:latin typeface="Calibri" pitchFamily="28" charset="0"/>
              <a:ea typeface="ヒラギノ角ゴ Pro W3" pitchFamily="28" charset="-128"/>
              <a:cs typeface="+mn-cs"/>
            </a:endParaRPr>
          </a:p>
        </p:txBody>
      </p:sp>
      <p:sp>
        <p:nvSpPr>
          <p:cNvPr id="11" name="Rectangle 10"/>
          <p:cNvSpPr>
            <a:spLocks noChangeArrowheads="1"/>
          </p:cNvSpPr>
          <p:nvPr/>
        </p:nvSpPr>
        <p:spPr bwMode="auto">
          <a:xfrm>
            <a:off x="8697913" y="6400800"/>
            <a:ext cx="347662" cy="457200"/>
          </a:xfrm>
          <a:prstGeom prst="rect">
            <a:avLst/>
          </a:prstGeom>
          <a:solidFill>
            <a:srgbClr val="EF4144"/>
          </a:solidFill>
          <a:ln w="9525">
            <a:noFill/>
            <a:miter lim="800000"/>
            <a:headEnd/>
            <a:tailEnd/>
          </a:ln>
          <a:effectLst>
            <a:outerShdw dist="38100" dir="12899965" rotWithShape="0">
              <a:srgbClr val="808080">
                <a:alpha val="25000"/>
              </a:srgbClr>
            </a:outerShdw>
          </a:effectLst>
        </p:spPr>
        <p:txBody>
          <a:bodyPr anchor="ctr"/>
          <a:lstStyle/>
          <a:p>
            <a:pPr defTabSz="457200">
              <a:defRPr/>
            </a:pPr>
            <a:endParaRPr lang="es-ES" sz="1800">
              <a:solidFill>
                <a:srgbClr val="FFFFFF"/>
              </a:solidFill>
              <a:latin typeface="Calibri" pitchFamily="28" charset="0"/>
              <a:ea typeface="ヒラギノ角ゴ Pro W3" pitchFamily="28" charset="-128"/>
              <a:cs typeface="+mn-cs"/>
            </a:endParaRPr>
          </a:p>
        </p:txBody>
      </p:sp>
      <p:sp>
        <p:nvSpPr>
          <p:cNvPr id="13318" name="Title Placeholder 1"/>
          <p:cNvSpPr>
            <a:spLocks noGrp="1"/>
          </p:cNvSpPr>
          <p:nvPr>
            <p:ph type="title"/>
          </p:nvPr>
        </p:nvSpPr>
        <p:spPr bwMode="auto">
          <a:xfrm>
            <a:off x="152400" y="152400"/>
            <a:ext cx="8164513"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 para editar título</a:t>
            </a:r>
          </a:p>
        </p:txBody>
      </p:sp>
      <p:sp>
        <p:nvSpPr>
          <p:cNvPr id="13319" name="Text Placeholder 2"/>
          <p:cNvSpPr>
            <a:spLocks noGrp="1"/>
          </p:cNvSpPr>
          <p:nvPr>
            <p:ph type="body" idx="1"/>
          </p:nvPr>
        </p:nvSpPr>
        <p:spPr bwMode="auto">
          <a:xfrm>
            <a:off x="152400" y="1477963"/>
            <a:ext cx="8177213"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p>
        </p:txBody>
      </p:sp>
      <p:sp>
        <p:nvSpPr>
          <p:cNvPr id="12" name="Footer Placeholder 4"/>
          <p:cNvSpPr>
            <a:spLocks noGrp="1"/>
          </p:cNvSpPr>
          <p:nvPr>
            <p:ph type="ftr" sz="quarter" idx="3"/>
          </p:nvPr>
        </p:nvSpPr>
        <p:spPr>
          <a:xfrm>
            <a:off x="19050" y="6527800"/>
            <a:ext cx="2895600" cy="246063"/>
          </a:xfrm>
          <a:prstGeom prst="rect">
            <a:avLst/>
          </a:prstGeom>
        </p:spPr>
        <p:txBody>
          <a:bodyPr vert="horz" wrap="square" lIns="91440" tIns="45720" rIns="91440" bIns="45720" numCol="1" anchor="t" anchorCtr="0" compatLnSpc="1">
            <a:prstTxWarp prst="textNoShape">
              <a:avLst/>
            </a:prstTxWarp>
          </a:bodyPr>
          <a:lstStyle>
            <a:lvl1pPr algn="l">
              <a:defRPr sz="900">
                <a:solidFill>
                  <a:srgbClr val="898989"/>
                </a:solidFill>
                <a:latin typeface="+mj-lt"/>
                <a:ea typeface="+mn-ea"/>
                <a:cs typeface="+mn-cs"/>
              </a:defRPr>
            </a:lvl1pPr>
          </a:lstStyle>
          <a:p>
            <a:pPr>
              <a:defRPr/>
            </a:pPr>
            <a:r>
              <a:rPr lang="es-ES_tradnl"/>
              <a:t>Gobierno de Chile | Ministerio del Interior</a:t>
            </a:r>
          </a:p>
          <a:p>
            <a:pPr>
              <a:defRPr/>
            </a:pPr>
            <a:endParaRPr lang="en-US"/>
          </a:p>
        </p:txBody>
      </p:sp>
      <p:sp>
        <p:nvSpPr>
          <p:cNvPr id="13" name="Slide Number Placeholder 5"/>
          <p:cNvSpPr>
            <a:spLocks noGrp="1"/>
          </p:cNvSpPr>
          <p:nvPr>
            <p:ph type="sldNum" sz="quarter" idx="4"/>
          </p:nvPr>
        </p:nvSpPr>
        <p:spPr>
          <a:xfrm>
            <a:off x="6183313" y="6527800"/>
            <a:ext cx="2133600" cy="19367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mj-lt"/>
                <a:ea typeface="+mn-ea"/>
                <a:cs typeface="+mn-cs"/>
              </a:defRPr>
            </a:lvl1pPr>
          </a:lstStyle>
          <a:p>
            <a:pPr>
              <a:defRPr/>
            </a:pPr>
            <a:fld id="{54B98F83-FD09-4B49-A540-C3481CB5A9C7}" type="slidenum">
              <a:rPr lang="en-US"/>
              <a:pPr>
                <a:defRPr/>
              </a:pPr>
              <a:t>‹Nº›</a:t>
            </a:fld>
            <a:endParaRPr lang="en-US"/>
          </a:p>
        </p:txBody>
      </p:sp>
    </p:spTree>
    <p:extLst>
      <p:ext uri="{BB962C8B-B14F-4D97-AF65-F5344CB8AC3E}">
        <p14:creationId xmlns:p14="http://schemas.microsoft.com/office/powerpoint/2010/main" val="4022713936"/>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Lst>
  <p:hf sldNum="0" hdr="0" dt="0"/>
  <p:txStyles>
    <p:titleStyle>
      <a:lvl1pPr algn="l" defTabSz="457200" rtl="0" eaLnBrk="0" fontAlgn="base" hangingPunct="0">
        <a:spcBef>
          <a:spcPct val="0"/>
        </a:spcBef>
        <a:spcAft>
          <a:spcPct val="0"/>
        </a:spcAft>
        <a:defRPr sz="2400">
          <a:solidFill>
            <a:srgbClr val="006CB7"/>
          </a:solidFill>
          <a:latin typeface="+mj-lt"/>
          <a:ea typeface="+mj-ea"/>
          <a:cs typeface="ヒラギノ角ゴ Pro W3"/>
        </a:defRPr>
      </a:lvl1pPr>
      <a:lvl2pPr algn="l" defTabSz="457200" rtl="0" eaLnBrk="0" fontAlgn="base" hangingPunct="0">
        <a:spcBef>
          <a:spcPct val="0"/>
        </a:spcBef>
        <a:spcAft>
          <a:spcPct val="0"/>
        </a:spcAft>
        <a:defRPr sz="2400">
          <a:solidFill>
            <a:srgbClr val="006CB7"/>
          </a:solidFill>
          <a:latin typeface="Verdana" pitchFamily="28" charset="0"/>
          <a:ea typeface="ヒラギノ角ゴ Pro W3" pitchFamily="28" charset="-128"/>
          <a:cs typeface="ヒラギノ角ゴ Pro W3"/>
        </a:defRPr>
      </a:lvl2pPr>
      <a:lvl3pPr algn="l" defTabSz="457200" rtl="0" eaLnBrk="0" fontAlgn="base" hangingPunct="0">
        <a:spcBef>
          <a:spcPct val="0"/>
        </a:spcBef>
        <a:spcAft>
          <a:spcPct val="0"/>
        </a:spcAft>
        <a:defRPr sz="2400">
          <a:solidFill>
            <a:srgbClr val="006CB7"/>
          </a:solidFill>
          <a:latin typeface="Verdana" pitchFamily="28" charset="0"/>
          <a:ea typeface="ヒラギノ角ゴ Pro W3" pitchFamily="28" charset="-128"/>
          <a:cs typeface="ヒラギノ角ゴ Pro W3"/>
        </a:defRPr>
      </a:lvl3pPr>
      <a:lvl4pPr algn="l" defTabSz="457200" rtl="0" eaLnBrk="0" fontAlgn="base" hangingPunct="0">
        <a:spcBef>
          <a:spcPct val="0"/>
        </a:spcBef>
        <a:spcAft>
          <a:spcPct val="0"/>
        </a:spcAft>
        <a:defRPr sz="2400">
          <a:solidFill>
            <a:srgbClr val="006CB7"/>
          </a:solidFill>
          <a:latin typeface="Verdana" pitchFamily="28" charset="0"/>
          <a:ea typeface="ヒラギノ角ゴ Pro W3" pitchFamily="28" charset="-128"/>
          <a:cs typeface="ヒラギノ角ゴ Pro W3"/>
        </a:defRPr>
      </a:lvl4pPr>
      <a:lvl5pPr algn="l" defTabSz="457200" rtl="0" eaLnBrk="0" fontAlgn="base" hangingPunct="0">
        <a:spcBef>
          <a:spcPct val="0"/>
        </a:spcBef>
        <a:spcAft>
          <a:spcPct val="0"/>
        </a:spcAft>
        <a:defRPr sz="2400">
          <a:solidFill>
            <a:srgbClr val="006CB7"/>
          </a:solidFill>
          <a:latin typeface="Verdana" pitchFamily="28" charset="0"/>
          <a:ea typeface="ヒラギノ角ゴ Pro W3" pitchFamily="28" charset="-128"/>
          <a:cs typeface="ヒラギノ角ゴ Pro W3"/>
        </a:defRPr>
      </a:lvl5pPr>
      <a:lvl6pPr marL="457200" algn="l" defTabSz="457200" rtl="0" fontAlgn="base">
        <a:spcBef>
          <a:spcPct val="0"/>
        </a:spcBef>
        <a:spcAft>
          <a:spcPct val="0"/>
        </a:spcAft>
        <a:defRPr sz="2400">
          <a:solidFill>
            <a:srgbClr val="006CB7"/>
          </a:solidFill>
          <a:latin typeface="Verdana" pitchFamily="28" charset="0"/>
          <a:ea typeface="ヒラギノ角ゴ Pro W3" pitchFamily="28" charset="-128"/>
        </a:defRPr>
      </a:lvl6pPr>
      <a:lvl7pPr marL="914400" algn="l" defTabSz="457200" rtl="0" fontAlgn="base">
        <a:spcBef>
          <a:spcPct val="0"/>
        </a:spcBef>
        <a:spcAft>
          <a:spcPct val="0"/>
        </a:spcAft>
        <a:defRPr sz="2400">
          <a:solidFill>
            <a:srgbClr val="006CB7"/>
          </a:solidFill>
          <a:latin typeface="Verdana" pitchFamily="28" charset="0"/>
          <a:ea typeface="ヒラギノ角ゴ Pro W3" pitchFamily="28" charset="-128"/>
        </a:defRPr>
      </a:lvl7pPr>
      <a:lvl8pPr marL="1371600" algn="l" defTabSz="457200" rtl="0" fontAlgn="base">
        <a:spcBef>
          <a:spcPct val="0"/>
        </a:spcBef>
        <a:spcAft>
          <a:spcPct val="0"/>
        </a:spcAft>
        <a:defRPr sz="2400">
          <a:solidFill>
            <a:srgbClr val="006CB7"/>
          </a:solidFill>
          <a:latin typeface="Verdana" pitchFamily="28" charset="0"/>
          <a:ea typeface="ヒラギノ角ゴ Pro W3" pitchFamily="28" charset="-128"/>
        </a:defRPr>
      </a:lvl8pPr>
      <a:lvl9pPr marL="1828800" algn="l" defTabSz="457200" rtl="0" fontAlgn="base">
        <a:spcBef>
          <a:spcPct val="0"/>
        </a:spcBef>
        <a:spcAft>
          <a:spcPct val="0"/>
        </a:spcAft>
        <a:defRPr sz="2400">
          <a:solidFill>
            <a:srgbClr val="006CB7"/>
          </a:solidFill>
          <a:latin typeface="Verdana" pitchFamily="28" charset="0"/>
          <a:ea typeface="ヒラギノ角ゴ Pro W3" pitchFamily="28" charset="-128"/>
        </a:defRPr>
      </a:lvl9pPr>
    </p:titleStyle>
    <p:bodyStyle>
      <a:lvl1pPr marL="342900" indent="-342900" algn="l" defTabSz="457200" rtl="0" eaLnBrk="0" fontAlgn="base" hangingPunct="0">
        <a:spcBef>
          <a:spcPct val="20000"/>
        </a:spcBef>
        <a:spcAft>
          <a:spcPct val="0"/>
        </a:spcAft>
        <a:buFont typeface="Arial" charset="0"/>
        <a:buChar char="•"/>
        <a:defRPr sz="2000">
          <a:solidFill>
            <a:srgbClr val="595959"/>
          </a:solidFill>
          <a:latin typeface="+mn-lt"/>
          <a:ea typeface="+mn-ea"/>
          <a:cs typeface="ヒラギノ角ゴ Pro W3"/>
        </a:defRPr>
      </a:lvl1pPr>
      <a:lvl2pPr marL="742950" indent="-285750" algn="l" defTabSz="457200" rtl="0" eaLnBrk="0" fontAlgn="base" hangingPunct="0">
        <a:spcBef>
          <a:spcPct val="20000"/>
        </a:spcBef>
        <a:spcAft>
          <a:spcPct val="0"/>
        </a:spcAft>
        <a:buFont typeface="Arial" charset="0"/>
        <a:buChar char="–"/>
        <a:defRPr sz="2800">
          <a:solidFill>
            <a:srgbClr val="595959"/>
          </a:solidFill>
          <a:latin typeface="+mn-lt"/>
          <a:ea typeface="+mn-ea"/>
          <a:cs typeface="ヒラギノ角ゴ Pro W3"/>
        </a:defRPr>
      </a:lvl2pPr>
      <a:lvl3pPr marL="1143000" indent="-228600" algn="l" defTabSz="457200" rtl="0" eaLnBrk="0" fontAlgn="base" hangingPunct="0">
        <a:spcBef>
          <a:spcPct val="20000"/>
        </a:spcBef>
        <a:spcAft>
          <a:spcPct val="0"/>
        </a:spcAft>
        <a:buFont typeface="Arial" charset="0"/>
        <a:buChar char="•"/>
        <a:defRPr sz="1600">
          <a:solidFill>
            <a:srgbClr val="595959"/>
          </a:solidFill>
          <a:latin typeface="+mn-lt"/>
          <a:ea typeface="+mn-ea"/>
          <a:cs typeface="ヒラギノ角ゴ Pro W3"/>
        </a:defRPr>
      </a:lvl3pPr>
      <a:lvl4pPr marL="1600200" indent="-228600" algn="l" defTabSz="457200" rtl="0" eaLnBrk="0" fontAlgn="base" hangingPunct="0">
        <a:spcBef>
          <a:spcPct val="20000"/>
        </a:spcBef>
        <a:spcAft>
          <a:spcPct val="0"/>
        </a:spcAft>
        <a:buFont typeface="Arial" charset="0"/>
        <a:buChar char="–"/>
        <a:defRPr sz="1400">
          <a:solidFill>
            <a:srgbClr val="595959"/>
          </a:solidFill>
          <a:latin typeface="+mn-lt"/>
          <a:ea typeface="+mn-ea"/>
          <a:cs typeface="ヒラギノ角ゴ Pro W3"/>
        </a:defRPr>
      </a:lvl4pPr>
      <a:lvl5pPr marL="2057400" indent="-228600" algn="l" defTabSz="457200" rtl="0" eaLnBrk="0" fontAlgn="base" hangingPunct="0">
        <a:spcBef>
          <a:spcPct val="20000"/>
        </a:spcBef>
        <a:spcAft>
          <a:spcPct val="0"/>
        </a:spcAft>
        <a:buFont typeface="Arial" charset="0"/>
        <a:buChar char="»"/>
        <a:defRPr sz="1400">
          <a:solidFill>
            <a:srgbClr val="595959"/>
          </a:solidFill>
          <a:latin typeface="+mn-lt"/>
          <a:ea typeface="+mn-ea"/>
          <a:cs typeface="ヒラギノ角ゴ Pro W3"/>
        </a:defRPr>
      </a:lvl5pPr>
      <a:lvl6pPr marL="2514600" indent="-228600" algn="l" defTabSz="457200" rtl="0" fontAlgn="base">
        <a:spcBef>
          <a:spcPct val="20000"/>
        </a:spcBef>
        <a:spcAft>
          <a:spcPct val="0"/>
        </a:spcAft>
        <a:buFont typeface="Arial" charset="0"/>
        <a:buChar char="»"/>
        <a:defRPr sz="1400">
          <a:solidFill>
            <a:srgbClr val="595959"/>
          </a:solidFill>
          <a:latin typeface="+mn-lt"/>
          <a:ea typeface="+mn-ea"/>
        </a:defRPr>
      </a:lvl6pPr>
      <a:lvl7pPr marL="2971800" indent="-228600" algn="l" defTabSz="457200" rtl="0" fontAlgn="base">
        <a:spcBef>
          <a:spcPct val="20000"/>
        </a:spcBef>
        <a:spcAft>
          <a:spcPct val="0"/>
        </a:spcAft>
        <a:buFont typeface="Arial" charset="0"/>
        <a:buChar char="»"/>
        <a:defRPr sz="1400">
          <a:solidFill>
            <a:srgbClr val="595959"/>
          </a:solidFill>
          <a:latin typeface="+mn-lt"/>
          <a:ea typeface="+mn-ea"/>
        </a:defRPr>
      </a:lvl7pPr>
      <a:lvl8pPr marL="3429000" indent="-228600" algn="l" defTabSz="457200" rtl="0" fontAlgn="base">
        <a:spcBef>
          <a:spcPct val="20000"/>
        </a:spcBef>
        <a:spcAft>
          <a:spcPct val="0"/>
        </a:spcAft>
        <a:buFont typeface="Arial" charset="0"/>
        <a:buChar char="»"/>
        <a:defRPr sz="1400">
          <a:solidFill>
            <a:srgbClr val="595959"/>
          </a:solidFill>
          <a:latin typeface="+mn-lt"/>
          <a:ea typeface="+mn-ea"/>
        </a:defRPr>
      </a:lvl8pPr>
      <a:lvl9pPr marL="3886200" indent="-228600" algn="l" defTabSz="457200" rtl="0" fontAlgn="base">
        <a:spcBef>
          <a:spcPct val="20000"/>
        </a:spcBef>
        <a:spcAft>
          <a:spcPct val="0"/>
        </a:spcAft>
        <a:buFont typeface="Arial" charset="0"/>
        <a:buChar char="»"/>
        <a:defRPr sz="1400">
          <a:solidFill>
            <a:srgbClr val="595959"/>
          </a:solidFill>
          <a:latin typeface="+mn-lt"/>
          <a:ea typeface="+mn-ea"/>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descr="Complemento-Logo-Gobierno-160x14px.pn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406400" y="6692900"/>
            <a:ext cx="2032000" cy="177800"/>
          </a:xfrm>
          <a:prstGeom prst="rect">
            <a:avLst/>
          </a:prstGeom>
        </p:spPr>
      </p:pic>
    </p:spTree>
    <p:extLst>
      <p:ext uri="{BB962C8B-B14F-4D97-AF65-F5344CB8AC3E}">
        <p14:creationId xmlns:p14="http://schemas.microsoft.com/office/powerpoint/2010/main" val="4040916069"/>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google.cl/url?sa=i&amp;rct=j&amp;q=&amp;esrc=s&amp;source=images&amp;cd=&amp;cad=rja&amp;uact=8&amp;ved=0ahUKEwi24ZacqsLTAhXFgpAKHef3Dr8QjRwIBw&amp;url=http://www.topforo.com/chilecrececonlasmatronas/foro.php?idpag%3D5%26idtema%3D9152&amp;psig=AFQjCNGvp3YNGfnwmFVWTs95SujGg9hA8Q&amp;ust=1493302989191432" TargetMode="Externa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memoriachilena.cl/602/w3-article-127284.html"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diagramLayout" Target="../diagrams/layout2.xml"/><Relationship Id="rId7" Type="http://schemas.openxmlformats.org/officeDocument/2006/relationships/image" Target="../media/image26.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image" Target="../media/image28.jpeg"/></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29.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diagramLayout" Target="../diagrams/layout4.xml"/><Relationship Id="rId7" Type="http://schemas.openxmlformats.org/officeDocument/2006/relationships/image" Target="../media/image27.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 Id="rId9" Type="http://schemas.openxmlformats.org/officeDocument/2006/relationships/image" Target="../media/image32.png"/></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google.cl/url?sa=i&amp;rct=j&amp;q=&amp;esrc=s&amp;source=images&amp;cd=&amp;cad=rja&amp;uact=8&amp;ved=0ahUKEwiKq46NqcLTAhVFh5AKHSEVATAQjRwIBw&amp;url=http://www.memoriachilena.cl/602/w3-article-100730.html&amp;psig=AFQjCNHsC4mvtpYtLtdLh9P8-W45PhFnug&amp;ust=1493302918730390"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contenido"/>
          <p:cNvSpPr>
            <a:spLocks noGrp="1"/>
          </p:cNvSpPr>
          <p:nvPr>
            <p:ph sz="quarter" idx="11"/>
          </p:nvPr>
        </p:nvSpPr>
        <p:spPr>
          <a:xfrm>
            <a:off x="1504950" y="2477713"/>
            <a:ext cx="6981825" cy="1027545"/>
          </a:xfrm>
        </p:spPr>
        <p:txBody>
          <a:bodyPr/>
          <a:lstStyle/>
          <a:p>
            <a:pPr algn="ctr"/>
            <a:r>
              <a:rPr lang="es-CL" dirty="0" smtClean="0"/>
              <a:t>Historia </a:t>
            </a:r>
            <a:r>
              <a:rPr lang="es-CL" dirty="0"/>
              <a:t>de </a:t>
            </a:r>
            <a:r>
              <a:rPr lang="es-CL" dirty="0" smtClean="0"/>
              <a:t>las Políticas </a:t>
            </a:r>
            <a:r>
              <a:rPr lang="es-CL" dirty="0"/>
              <a:t>de </a:t>
            </a:r>
            <a:r>
              <a:rPr lang="es-CL" dirty="0" smtClean="0"/>
              <a:t>Regulación </a:t>
            </a:r>
            <a:r>
              <a:rPr lang="es-CL" dirty="0"/>
              <a:t>de la </a:t>
            </a:r>
            <a:r>
              <a:rPr lang="es-CL" dirty="0" smtClean="0"/>
              <a:t>Fertilidad en Chile</a:t>
            </a:r>
            <a:endParaRPr lang="es-CL" dirty="0"/>
          </a:p>
        </p:txBody>
      </p:sp>
      <p:sp>
        <p:nvSpPr>
          <p:cNvPr id="2" name="Rectángulo 1"/>
          <p:cNvSpPr/>
          <p:nvPr/>
        </p:nvSpPr>
        <p:spPr>
          <a:xfrm>
            <a:off x="1547664" y="4797152"/>
            <a:ext cx="7272808" cy="1200329"/>
          </a:xfrm>
          <a:prstGeom prst="rect">
            <a:avLst/>
          </a:prstGeom>
        </p:spPr>
        <p:txBody>
          <a:bodyPr wrap="square">
            <a:spAutoFit/>
          </a:bodyPr>
          <a:lstStyle/>
          <a:p>
            <a:pPr algn="ctr"/>
            <a:r>
              <a:rPr lang="es-CL" sz="2400" b="1" dirty="0" smtClean="0">
                <a:solidFill>
                  <a:schemeClr val="accent1"/>
                </a:solidFill>
              </a:rPr>
              <a:t>Eduardo Soto Fernández, </a:t>
            </a:r>
            <a:r>
              <a:rPr lang="es-CL" sz="2400" b="1" dirty="0" err="1" smtClean="0">
                <a:solidFill>
                  <a:schemeClr val="accent1"/>
                </a:solidFill>
              </a:rPr>
              <a:t>Matrón</a:t>
            </a:r>
            <a:endParaRPr lang="es-CL" sz="2400" b="1" dirty="0" smtClean="0">
              <a:solidFill>
                <a:schemeClr val="accent1"/>
              </a:solidFill>
            </a:endParaRPr>
          </a:p>
          <a:p>
            <a:pPr algn="ctr"/>
            <a:r>
              <a:rPr lang="es-CL" sz="2400" b="1" dirty="0" smtClean="0">
                <a:solidFill>
                  <a:schemeClr val="accent1"/>
                </a:solidFill>
              </a:rPr>
              <a:t>Programa Nacional de Salud de la Mujer</a:t>
            </a:r>
          </a:p>
          <a:p>
            <a:pPr algn="ctr"/>
            <a:r>
              <a:rPr lang="es-CL" sz="2400" b="1" dirty="0" smtClean="0">
                <a:solidFill>
                  <a:schemeClr val="accent1"/>
                </a:solidFill>
              </a:rPr>
              <a:t>2017</a:t>
            </a:r>
            <a:endParaRPr lang="es-CL" sz="2400" b="1" dirty="0">
              <a:solidFill>
                <a:schemeClr val="accent1"/>
              </a:solidFill>
            </a:endParaRPr>
          </a:p>
        </p:txBody>
      </p:sp>
    </p:spTree>
    <p:extLst>
      <p:ext uri="{BB962C8B-B14F-4D97-AF65-F5344CB8AC3E}">
        <p14:creationId xmlns:p14="http://schemas.microsoft.com/office/powerpoint/2010/main" val="1826033836"/>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half" idx="1"/>
          </p:nvPr>
        </p:nvSpPr>
        <p:spPr>
          <a:xfrm>
            <a:off x="107504" y="703238"/>
            <a:ext cx="8743381" cy="4525962"/>
          </a:xfrm>
        </p:spPr>
        <p:txBody>
          <a:bodyPr/>
          <a:lstStyle/>
          <a:p>
            <a:pPr marL="0" indent="0">
              <a:buNone/>
            </a:pPr>
            <a:r>
              <a:rPr lang="es-CL" sz="2400" b="1" dirty="0" smtClean="0">
                <a:solidFill>
                  <a:srgbClr val="0070C0"/>
                </a:solidFill>
              </a:rPr>
              <a:t>1967 - Cardenal </a:t>
            </a:r>
            <a:r>
              <a:rPr lang="es-CL" sz="2400" b="1" dirty="0">
                <a:solidFill>
                  <a:srgbClr val="0070C0"/>
                </a:solidFill>
              </a:rPr>
              <a:t>Raúl Silva Henríquez. “La Iglesia y la regulación de la natalidad”. </a:t>
            </a:r>
            <a:endParaRPr lang="es-CL" sz="2400" b="1" dirty="0" smtClean="0">
              <a:solidFill>
                <a:srgbClr val="0070C0"/>
              </a:solidFill>
            </a:endParaRPr>
          </a:p>
          <a:p>
            <a:pPr marL="0" indent="0">
              <a:buNone/>
            </a:pPr>
            <a:endParaRPr lang="es-CL" sz="900" b="1" dirty="0" smtClean="0">
              <a:solidFill>
                <a:schemeClr val="tx1"/>
              </a:solidFill>
            </a:endParaRPr>
          </a:p>
          <a:p>
            <a:pPr marL="0" indent="0">
              <a:buNone/>
            </a:pPr>
            <a:r>
              <a:rPr lang="es-CL" sz="2400" dirty="0" smtClean="0">
                <a:solidFill>
                  <a:schemeClr val="tx1"/>
                </a:solidFill>
              </a:rPr>
              <a:t>“La razón es que la ley moral no coincide estrictamente con el bien público. Y el Gobernante, el que ostenta la autoridad, debe buscar el bien público, el bien de la comunidad (…) la iglesia no es natalista a toda costa. No pretende la multiplicación de las gentes sin control y sin medida. Como lo ha afirmado en el Concilio, aboga por una paternidad responsable”.</a:t>
            </a:r>
          </a:p>
          <a:p>
            <a:pPr marL="0" indent="0">
              <a:buNone/>
            </a:pPr>
            <a:endParaRPr lang="es-CL" sz="2400" dirty="0" smtClean="0">
              <a:solidFill>
                <a:schemeClr val="tx1"/>
              </a:solidFill>
            </a:endParaRPr>
          </a:p>
          <a:p>
            <a:pPr marL="0" indent="0">
              <a:buNone/>
            </a:pPr>
            <a:r>
              <a:rPr lang="es-CL" sz="2400" b="1" dirty="0" smtClean="0">
                <a:solidFill>
                  <a:schemeClr val="tx1"/>
                </a:solidFill>
              </a:rPr>
              <a:t>	</a:t>
            </a:r>
          </a:p>
        </p:txBody>
      </p:sp>
      <p:pic>
        <p:nvPicPr>
          <p:cNvPr id="2" name="Imagen 1"/>
          <p:cNvPicPr>
            <a:picLocks noChangeAspect="1"/>
          </p:cNvPicPr>
          <p:nvPr/>
        </p:nvPicPr>
        <p:blipFill>
          <a:blip r:embed="rId2"/>
          <a:stretch>
            <a:fillRect/>
          </a:stretch>
        </p:blipFill>
        <p:spPr>
          <a:xfrm>
            <a:off x="5731463" y="3933056"/>
            <a:ext cx="2080897" cy="2664296"/>
          </a:xfrm>
          <a:prstGeom prst="rect">
            <a:avLst/>
          </a:prstGeom>
        </p:spPr>
      </p:pic>
      <p:sp>
        <p:nvSpPr>
          <p:cNvPr id="5" name="Título 1"/>
          <p:cNvSpPr>
            <a:spLocks noGrp="1"/>
          </p:cNvSpPr>
          <p:nvPr>
            <p:ph type="title"/>
          </p:nvPr>
        </p:nvSpPr>
        <p:spPr>
          <a:xfrm>
            <a:off x="179512" y="44624"/>
            <a:ext cx="8229600" cy="576064"/>
          </a:xfrm>
        </p:spPr>
        <p:txBody>
          <a:bodyPr/>
          <a:lstStyle/>
          <a:p>
            <a:pPr algn="ctr"/>
            <a:r>
              <a:rPr lang="es-CL" sz="2800" b="1" dirty="0" smtClean="0">
                <a:latin typeface="+mn-lt"/>
              </a:rPr>
              <a:t>Reacciones</a:t>
            </a:r>
            <a:endParaRPr lang="es-CL" sz="2800" b="1" dirty="0">
              <a:latin typeface="+mn-lt"/>
            </a:endParaRPr>
          </a:p>
        </p:txBody>
      </p:sp>
    </p:spTree>
    <p:extLst>
      <p:ext uri="{BB962C8B-B14F-4D97-AF65-F5344CB8AC3E}">
        <p14:creationId xmlns:p14="http://schemas.microsoft.com/office/powerpoint/2010/main" val="1055950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p:cNvSpPr>
            <a:spLocks noGrp="1"/>
          </p:cNvSpPr>
          <p:nvPr>
            <p:ph type="body" idx="1"/>
          </p:nvPr>
        </p:nvSpPr>
        <p:spPr>
          <a:xfrm>
            <a:off x="179512" y="548680"/>
            <a:ext cx="5184576" cy="639762"/>
          </a:xfrm>
        </p:spPr>
        <p:txBody>
          <a:bodyPr/>
          <a:lstStyle/>
          <a:p>
            <a:r>
              <a:rPr lang="es-CL" sz="2800" dirty="0" smtClean="0">
                <a:solidFill>
                  <a:srgbClr val="0070C0"/>
                </a:solidFill>
              </a:rPr>
              <a:t>1967 – Las mujeres …</a:t>
            </a:r>
            <a:endParaRPr lang="es-CL" sz="2800" dirty="0">
              <a:solidFill>
                <a:srgbClr val="0070C0"/>
              </a:solidFill>
            </a:endParaRPr>
          </a:p>
        </p:txBody>
      </p:sp>
      <p:pic>
        <p:nvPicPr>
          <p:cNvPr id="5" name="Marcador de contenido 4"/>
          <p:cNvPicPr>
            <a:picLocks noGrp="1" noChangeAspect="1"/>
          </p:cNvPicPr>
          <p:nvPr>
            <p:ph sz="half" idx="2"/>
          </p:nvPr>
        </p:nvPicPr>
        <p:blipFill>
          <a:blip r:embed="rId2"/>
          <a:stretch>
            <a:fillRect/>
          </a:stretch>
        </p:blipFill>
        <p:spPr>
          <a:xfrm>
            <a:off x="323528" y="2899520"/>
            <a:ext cx="2590811" cy="3409800"/>
          </a:xfrm>
          <a:prstGeom prst="rect">
            <a:avLst/>
          </a:prstGeom>
        </p:spPr>
      </p:pic>
      <p:pic>
        <p:nvPicPr>
          <p:cNvPr id="6" name="Imagen 5"/>
          <p:cNvPicPr>
            <a:picLocks noChangeAspect="1"/>
          </p:cNvPicPr>
          <p:nvPr/>
        </p:nvPicPr>
        <p:blipFill>
          <a:blip r:embed="rId3"/>
          <a:stretch>
            <a:fillRect/>
          </a:stretch>
        </p:blipFill>
        <p:spPr>
          <a:xfrm>
            <a:off x="2843806" y="1362835"/>
            <a:ext cx="3168352" cy="4387509"/>
          </a:xfrm>
          <a:prstGeom prst="rect">
            <a:avLst/>
          </a:prstGeom>
        </p:spPr>
      </p:pic>
      <p:pic>
        <p:nvPicPr>
          <p:cNvPr id="8" name="Imagen 9"/>
          <p:cNvPicPr>
            <a:picLocks noChangeAspect="1"/>
          </p:cNvPicPr>
          <p:nvPr/>
        </p:nvPicPr>
        <p:blipFill>
          <a:blip r:embed="rId4"/>
          <a:stretch>
            <a:fillRect/>
          </a:stretch>
        </p:blipFill>
        <p:spPr>
          <a:xfrm>
            <a:off x="6016135" y="3501008"/>
            <a:ext cx="3164377" cy="2736304"/>
          </a:xfrm>
          <a:prstGeom prst="rect">
            <a:avLst/>
          </a:prstGeom>
        </p:spPr>
      </p:pic>
      <p:sp>
        <p:nvSpPr>
          <p:cNvPr id="10" name="Título 1"/>
          <p:cNvSpPr>
            <a:spLocks noGrp="1"/>
          </p:cNvSpPr>
          <p:nvPr>
            <p:ph type="title"/>
          </p:nvPr>
        </p:nvSpPr>
        <p:spPr>
          <a:xfrm>
            <a:off x="179512" y="116632"/>
            <a:ext cx="8229600" cy="576064"/>
          </a:xfrm>
        </p:spPr>
        <p:txBody>
          <a:bodyPr/>
          <a:lstStyle/>
          <a:p>
            <a:pPr algn="ctr"/>
            <a:r>
              <a:rPr lang="es-CL" sz="2800" b="1" dirty="0" smtClean="0">
                <a:latin typeface="+mn-lt"/>
              </a:rPr>
              <a:t>Reacciones</a:t>
            </a:r>
            <a:endParaRPr lang="es-CL" sz="2800" b="1" dirty="0">
              <a:latin typeface="+mn-lt"/>
            </a:endParaRPr>
          </a:p>
        </p:txBody>
      </p:sp>
    </p:spTree>
    <p:extLst>
      <p:ext uri="{BB962C8B-B14F-4D97-AF65-F5344CB8AC3E}">
        <p14:creationId xmlns:p14="http://schemas.microsoft.com/office/powerpoint/2010/main" val="4261854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inVertical)">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sz="quarter" idx="4"/>
          </p:nvPr>
        </p:nvPicPr>
        <p:blipFill>
          <a:blip r:embed="rId2"/>
          <a:stretch>
            <a:fillRect/>
          </a:stretch>
        </p:blipFill>
        <p:spPr>
          <a:xfrm>
            <a:off x="5638621" y="1493496"/>
            <a:ext cx="2893818" cy="3807712"/>
          </a:xfrm>
          <a:prstGeom prst="rect">
            <a:avLst/>
          </a:prstGeom>
        </p:spPr>
      </p:pic>
      <p:sp>
        <p:nvSpPr>
          <p:cNvPr id="3" name="Marcador de texto 2"/>
          <p:cNvSpPr>
            <a:spLocks noGrp="1"/>
          </p:cNvSpPr>
          <p:nvPr>
            <p:ph type="body" idx="1"/>
          </p:nvPr>
        </p:nvSpPr>
        <p:spPr>
          <a:xfrm>
            <a:off x="457200" y="908720"/>
            <a:ext cx="4834880" cy="639762"/>
          </a:xfrm>
        </p:spPr>
        <p:txBody>
          <a:bodyPr/>
          <a:lstStyle/>
          <a:p>
            <a:r>
              <a:rPr lang="es-CL" sz="2800" dirty="0" smtClean="0">
                <a:solidFill>
                  <a:srgbClr val="0070C0"/>
                </a:solidFill>
              </a:rPr>
              <a:t>1968 - Encíclica </a:t>
            </a:r>
            <a:r>
              <a:rPr lang="es-CL" sz="2800" dirty="0" err="1" smtClean="0">
                <a:solidFill>
                  <a:srgbClr val="0070C0"/>
                </a:solidFill>
              </a:rPr>
              <a:t>Humanae</a:t>
            </a:r>
            <a:r>
              <a:rPr lang="es-CL" sz="2800" dirty="0" smtClean="0">
                <a:solidFill>
                  <a:srgbClr val="0070C0"/>
                </a:solidFill>
              </a:rPr>
              <a:t> Vitae </a:t>
            </a:r>
            <a:endParaRPr lang="es-CL" sz="2800" dirty="0">
              <a:solidFill>
                <a:srgbClr val="0070C0"/>
              </a:solidFill>
            </a:endParaRPr>
          </a:p>
        </p:txBody>
      </p:sp>
      <p:sp>
        <p:nvSpPr>
          <p:cNvPr id="7" name="Marcador de contenido 6"/>
          <p:cNvSpPr>
            <a:spLocks noGrp="1"/>
          </p:cNvSpPr>
          <p:nvPr>
            <p:ph sz="half" idx="2"/>
          </p:nvPr>
        </p:nvSpPr>
        <p:spPr>
          <a:xfrm>
            <a:off x="457200" y="1844824"/>
            <a:ext cx="4906888" cy="3951288"/>
          </a:xfrm>
        </p:spPr>
        <p:txBody>
          <a:bodyPr/>
          <a:lstStyle/>
          <a:p>
            <a:pPr marL="0" indent="0">
              <a:buNone/>
            </a:pPr>
            <a:r>
              <a:rPr lang="es-CL" dirty="0" smtClean="0">
                <a:solidFill>
                  <a:schemeClr val="tx1"/>
                </a:solidFill>
              </a:rPr>
              <a:t>“…dar métodos anticonceptivos, aunque no sean abortivos, con el fin directo de impedir la generación, o cooperar dando información o facilitando esos medios, viola el orden esencial de la naturaleza, luego es algo gravemente ilícito e inmoral, que de suyo va contra el bien común…”</a:t>
            </a:r>
            <a:endParaRPr lang="es-CL" dirty="0">
              <a:solidFill>
                <a:schemeClr val="tx1"/>
              </a:solidFill>
            </a:endParaRPr>
          </a:p>
        </p:txBody>
      </p:sp>
      <p:sp>
        <p:nvSpPr>
          <p:cNvPr id="8" name="Título 1"/>
          <p:cNvSpPr>
            <a:spLocks noGrp="1"/>
          </p:cNvSpPr>
          <p:nvPr>
            <p:ph type="title"/>
          </p:nvPr>
        </p:nvSpPr>
        <p:spPr>
          <a:xfrm>
            <a:off x="179512" y="206629"/>
            <a:ext cx="8229600" cy="1143000"/>
          </a:xfrm>
        </p:spPr>
        <p:txBody>
          <a:bodyPr/>
          <a:lstStyle/>
          <a:p>
            <a:pPr algn="ctr"/>
            <a:r>
              <a:rPr lang="es-CL" sz="2800" b="1" dirty="0" smtClean="0">
                <a:latin typeface="+mn-lt"/>
              </a:rPr>
              <a:t>Obstáculos </a:t>
            </a:r>
            <a:endParaRPr lang="es-CL" sz="2800" b="1" dirty="0">
              <a:latin typeface="+mn-lt"/>
            </a:endParaRPr>
          </a:p>
        </p:txBody>
      </p:sp>
    </p:spTree>
    <p:extLst>
      <p:ext uri="{BB962C8B-B14F-4D97-AF65-F5344CB8AC3E}">
        <p14:creationId xmlns:p14="http://schemas.microsoft.com/office/powerpoint/2010/main" val="22364373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bwMode="auto">
          <a:xfrm>
            <a:off x="179512" y="629816"/>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457200" rtl="0" eaLnBrk="0" fontAlgn="base" hangingPunct="0">
              <a:spcBef>
                <a:spcPct val="0"/>
              </a:spcBef>
              <a:spcAft>
                <a:spcPct val="0"/>
              </a:spcAft>
              <a:defRPr sz="4000" b="1" cap="all">
                <a:solidFill>
                  <a:srgbClr val="006CB7"/>
                </a:solidFill>
                <a:latin typeface="+mj-lt"/>
                <a:ea typeface="+mj-ea"/>
                <a:cs typeface="ヒラギノ角ゴ Pro W3"/>
              </a:defRPr>
            </a:lvl1pPr>
            <a:lvl2pPr algn="l" defTabSz="457200" rtl="0" eaLnBrk="0" fontAlgn="base" hangingPunct="0">
              <a:spcBef>
                <a:spcPct val="0"/>
              </a:spcBef>
              <a:spcAft>
                <a:spcPct val="0"/>
              </a:spcAft>
              <a:defRPr sz="2400">
                <a:solidFill>
                  <a:srgbClr val="006CB7"/>
                </a:solidFill>
                <a:latin typeface="Verdana" pitchFamily="28" charset="0"/>
                <a:ea typeface="ヒラギノ角ゴ Pro W3" pitchFamily="28" charset="-128"/>
                <a:cs typeface="ヒラギノ角ゴ Pro W3"/>
              </a:defRPr>
            </a:lvl2pPr>
            <a:lvl3pPr algn="l" defTabSz="457200" rtl="0" eaLnBrk="0" fontAlgn="base" hangingPunct="0">
              <a:spcBef>
                <a:spcPct val="0"/>
              </a:spcBef>
              <a:spcAft>
                <a:spcPct val="0"/>
              </a:spcAft>
              <a:defRPr sz="2400">
                <a:solidFill>
                  <a:srgbClr val="006CB7"/>
                </a:solidFill>
                <a:latin typeface="Verdana" pitchFamily="28" charset="0"/>
                <a:ea typeface="ヒラギノ角ゴ Pro W3" pitchFamily="28" charset="-128"/>
                <a:cs typeface="ヒラギノ角ゴ Pro W3"/>
              </a:defRPr>
            </a:lvl3pPr>
            <a:lvl4pPr algn="l" defTabSz="457200" rtl="0" eaLnBrk="0" fontAlgn="base" hangingPunct="0">
              <a:spcBef>
                <a:spcPct val="0"/>
              </a:spcBef>
              <a:spcAft>
                <a:spcPct val="0"/>
              </a:spcAft>
              <a:defRPr sz="2400">
                <a:solidFill>
                  <a:srgbClr val="006CB7"/>
                </a:solidFill>
                <a:latin typeface="Verdana" pitchFamily="28" charset="0"/>
                <a:ea typeface="ヒラギノ角ゴ Pro W3" pitchFamily="28" charset="-128"/>
                <a:cs typeface="ヒラギノ角ゴ Pro W3"/>
              </a:defRPr>
            </a:lvl4pPr>
            <a:lvl5pPr algn="l" defTabSz="457200" rtl="0" eaLnBrk="0" fontAlgn="base" hangingPunct="0">
              <a:spcBef>
                <a:spcPct val="0"/>
              </a:spcBef>
              <a:spcAft>
                <a:spcPct val="0"/>
              </a:spcAft>
              <a:defRPr sz="2400">
                <a:solidFill>
                  <a:srgbClr val="006CB7"/>
                </a:solidFill>
                <a:latin typeface="Verdana" pitchFamily="28" charset="0"/>
                <a:ea typeface="ヒラギノ角ゴ Pro W3" pitchFamily="28" charset="-128"/>
                <a:cs typeface="ヒラギノ角ゴ Pro W3"/>
              </a:defRPr>
            </a:lvl5pPr>
            <a:lvl6pPr marL="457200" algn="l" defTabSz="457200" rtl="0" fontAlgn="base">
              <a:spcBef>
                <a:spcPct val="0"/>
              </a:spcBef>
              <a:spcAft>
                <a:spcPct val="0"/>
              </a:spcAft>
              <a:defRPr sz="2400">
                <a:solidFill>
                  <a:srgbClr val="006CB7"/>
                </a:solidFill>
                <a:latin typeface="Verdana" pitchFamily="28" charset="0"/>
                <a:ea typeface="ヒラギノ角ゴ Pro W3" pitchFamily="28" charset="-128"/>
              </a:defRPr>
            </a:lvl6pPr>
            <a:lvl7pPr marL="914400" algn="l" defTabSz="457200" rtl="0" fontAlgn="base">
              <a:spcBef>
                <a:spcPct val="0"/>
              </a:spcBef>
              <a:spcAft>
                <a:spcPct val="0"/>
              </a:spcAft>
              <a:defRPr sz="2400">
                <a:solidFill>
                  <a:srgbClr val="006CB7"/>
                </a:solidFill>
                <a:latin typeface="Verdana" pitchFamily="28" charset="0"/>
                <a:ea typeface="ヒラギノ角ゴ Pro W3" pitchFamily="28" charset="-128"/>
              </a:defRPr>
            </a:lvl7pPr>
            <a:lvl8pPr marL="1371600" algn="l" defTabSz="457200" rtl="0" fontAlgn="base">
              <a:spcBef>
                <a:spcPct val="0"/>
              </a:spcBef>
              <a:spcAft>
                <a:spcPct val="0"/>
              </a:spcAft>
              <a:defRPr sz="2400">
                <a:solidFill>
                  <a:srgbClr val="006CB7"/>
                </a:solidFill>
                <a:latin typeface="Verdana" pitchFamily="28" charset="0"/>
                <a:ea typeface="ヒラギノ角ゴ Pro W3" pitchFamily="28" charset="-128"/>
              </a:defRPr>
            </a:lvl8pPr>
            <a:lvl9pPr marL="1828800" algn="l" defTabSz="457200" rtl="0" fontAlgn="base">
              <a:spcBef>
                <a:spcPct val="0"/>
              </a:spcBef>
              <a:spcAft>
                <a:spcPct val="0"/>
              </a:spcAft>
              <a:defRPr sz="2400">
                <a:solidFill>
                  <a:srgbClr val="006CB7"/>
                </a:solidFill>
                <a:latin typeface="Verdana" pitchFamily="28" charset="0"/>
                <a:ea typeface="ヒラギノ角ゴ Pro W3" pitchFamily="28" charset="-128"/>
              </a:defRPr>
            </a:lvl9pPr>
          </a:lstStyle>
          <a:p>
            <a:pPr algn="ctr"/>
            <a:r>
              <a:rPr lang="es-CL" sz="2800" kern="0" cap="none" dirty="0" smtClean="0">
                <a:latin typeface="+mn-lt"/>
              </a:rPr>
              <a:t>Otras resoluciones políticas y programáticas</a:t>
            </a:r>
            <a:endParaRPr lang="es-CL" sz="2800" kern="0" cap="none" dirty="0">
              <a:latin typeface="+mn-lt"/>
            </a:endParaRPr>
          </a:p>
        </p:txBody>
      </p:sp>
      <p:sp>
        <p:nvSpPr>
          <p:cNvPr id="6" name="5 CuadroTexto"/>
          <p:cNvSpPr txBox="1"/>
          <p:nvPr/>
        </p:nvSpPr>
        <p:spPr>
          <a:xfrm>
            <a:off x="251520" y="1624732"/>
            <a:ext cx="8136904" cy="2308324"/>
          </a:xfrm>
          <a:prstGeom prst="rect">
            <a:avLst/>
          </a:prstGeom>
          <a:noFill/>
        </p:spPr>
        <p:txBody>
          <a:bodyPr wrap="square" rtlCol="0">
            <a:spAutoFit/>
          </a:bodyPr>
          <a:lstStyle/>
          <a:p>
            <a:r>
              <a:rPr lang="es-ES" sz="2400" b="1" dirty="0">
                <a:solidFill>
                  <a:srgbClr val="0070C0"/>
                </a:solidFill>
              </a:rPr>
              <a:t>1976</a:t>
            </a:r>
            <a:r>
              <a:rPr lang="es-ES" sz="2400" dirty="0"/>
              <a:t> - Resolución del SNS que aprueba la </a:t>
            </a:r>
            <a:r>
              <a:rPr lang="es-ES" sz="2400" dirty="0" smtClean="0"/>
              <a:t>Norma </a:t>
            </a:r>
            <a:r>
              <a:rPr lang="es-ES" sz="2400" dirty="0"/>
              <a:t>sobre Encargo de Acciones de Regulación de Fecundidad, que autoriza a las profesionales matronas para la prescripción de los métodos anticonceptivos. </a:t>
            </a:r>
            <a:endParaRPr lang="es-ES" sz="2400" dirty="0" smtClean="0"/>
          </a:p>
          <a:p>
            <a:endParaRPr lang="es-ES_tradnl" sz="2400" dirty="0"/>
          </a:p>
          <a:p>
            <a:endParaRPr lang="es-ES_tradnl" sz="2400" dirty="0"/>
          </a:p>
        </p:txBody>
      </p:sp>
      <p:pic>
        <p:nvPicPr>
          <p:cNvPr id="7" name="Picture 4" descr="Resultado de imagen para normas de planificacion familiar chil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2564" y="3790155"/>
            <a:ext cx="2095500" cy="1943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40778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olítica de población: política poblacional aprobada por su excelencia el Presidente de la República y publicada en el Plan Nacional Indicativo de Desarrollo : (1978-1983), en noviembre de 1978">
            <a:hlinkClick r:id="rId2" tooltip="Ir a Política de población: política poblacional aprobada por su excelencia el Presidente de la República y publicada en el Plan Nacional Indicativo de Desarrollo : (1978-1983), en noviembre de 1978"/>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7904" y="3826540"/>
            <a:ext cx="1871640" cy="2554788"/>
          </a:xfrm>
          <a:prstGeom prst="rect">
            <a:avLst/>
          </a:prstGeom>
          <a:noFill/>
          <a:extLst>
            <a:ext uri="{909E8E84-426E-40DD-AFC4-6F175D3DCCD1}">
              <a14:hiddenFill xmlns:a14="http://schemas.microsoft.com/office/drawing/2010/main">
                <a:solidFill>
                  <a:srgbClr val="FFFFFF"/>
                </a:solidFill>
              </a14:hiddenFill>
            </a:ext>
          </a:extLst>
        </p:spPr>
      </p:pic>
      <p:sp>
        <p:nvSpPr>
          <p:cNvPr id="4" name="Título 1"/>
          <p:cNvSpPr>
            <a:spLocks noGrp="1"/>
          </p:cNvSpPr>
          <p:nvPr>
            <p:ph type="title"/>
          </p:nvPr>
        </p:nvSpPr>
        <p:spPr>
          <a:xfrm>
            <a:off x="179512" y="206629"/>
            <a:ext cx="8229600" cy="1143000"/>
          </a:xfrm>
        </p:spPr>
        <p:txBody>
          <a:bodyPr/>
          <a:lstStyle/>
          <a:p>
            <a:pPr algn="ctr"/>
            <a:r>
              <a:rPr lang="es-CL" sz="2800" b="1" dirty="0" smtClean="0">
                <a:latin typeface="+mn-lt"/>
              </a:rPr>
              <a:t>Obstáculos </a:t>
            </a:r>
            <a:endParaRPr lang="es-CL" sz="2800" b="1" dirty="0">
              <a:latin typeface="+mn-lt"/>
            </a:endParaRPr>
          </a:p>
        </p:txBody>
      </p:sp>
      <p:sp>
        <p:nvSpPr>
          <p:cNvPr id="3" name="2 CuadroTexto"/>
          <p:cNvSpPr txBox="1"/>
          <p:nvPr/>
        </p:nvSpPr>
        <p:spPr>
          <a:xfrm>
            <a:off x="467544" y="908720"/>
            <a:ext cx="8640960" cy="2677656"/>
          </a:xfrm>
          <a:prstGeom prst="rect">
            <a:avLst/>
          </a:prstGeom>
          <a:noFill/>
        </p:spPr>
        <p:txBody>
          <a:bodyPr wrap="square" rtlCol="0">
            <a:spAutoFit/>
          </a:bodyPr>
          <a:lstStyle/>
          <a:p>
            <a:pPr algn="just"/>
            <a:r>
              <a:rPr lang="es-CL" sz="2400" b="1" dirty="0" smtClean="0">
                <a:solidFill>
                  <a:srgbClr val="0070C0"/>
                </a:solidFill>
                <a:latin typeface="+mn-lt"/>
              </a:rPr>
              <a:t>1979</a:t>
            </a:r>
            <a:r>
              <a:rPr lang="es-CL" sz="2400" b="1" dirty="0" smtClean="0">
                <a:latin typeface="+mn-lt"/>
              </a:rPr>
              <a:t> </a:t>
            </a:r>
            <a:r>
              <a:rPr lang="es-CL" sz="2400" dirty="0" smtClean="0">
                <a:latin typeface="+mn-lt"/>
              </a:rPr>
              <a:t>- La </a:t>
            </a:r>
            <a:r>
              <a:rPr lang="es-CL" sz="2400" dirty="0">
                <a:latin typeface="+mn-lt"/>
              </a:rPr>
              <a:t>dictadura </a:t>
            </a:r>
            <a:r>
              <a:rPr lang="es-CL" sz="2400" dirty="0" smtClean="0">
                <a:latin typeface="+mn-lt"/>
              </a:rPr>
              <a:t>militar generó nuevas orientaciones pro natalistas fundadas en la doctrina de Seguridad Nacional y expresadas </a:t>
            </a:r>
            <a:r>
              <a:rPr lang="es-CL" sz="2400" dirty="0">
                <a:latin typeface="+mn-lt"/>
              </a:rPr>
              <a:t>en el documento Política de Población </a:t>
            </a:r>
            <a:r>
              <a:rPr lang="es-CL" sz="2400" dirty="0" smtClean="0">
                <a:latin typeface="+mn-lt"/>
              </a:rPr>
              <a:t>que introdujo </a:t>
            </a:r>
            <a:r>
              <a:rPr lang="es-CL" sz="2400" dirty="0">
                <a:latin typeface="+mn-lt"/>
              </a:rPr>
              <a:t>restricciones </a:t>
            </a:r>
            <a:r>
              <a:rPr lang="es-CL" sz="2400" dirty="0" smtClean="0">
                <a:latin typeface="+mn-lt"/>
              </a:rPr>
              <a:t>a </a:t>
            </a:r>
            <a:r>
              <a:rPr lang="es-CL" sz="2400" dirty="0">
                <a:latin typeface="+mn-lt"/>
              </a:rPr>
              <a:t>la información </a:t>
            </a:r>
            <a:r>
              <a:rPr lang="es-CL" sz="2400" dirty="0" smtClean="0">
                <a:latin typeface="+mn-lt"/>
              </a:rPr>
              <a:t>y el </a:t>
            </a:r>
            <a:r>
              <a:rPr lang="es-CL" sz="2400" dirty="0">
                <a:latin typeface="+mn-lt"/>
              </a:rPr>
              <a:t>uso </a:t>
            </a:r>
            <a:r>
              <a:rPr lang="es-CL" sz="2400" dirty="0" smtClean="0">
                <a:latin typeface="+mn-lt"/>
              </a:rPr>
              <a:t>de </a:t>
            </a:r>
            <a:r>
              <a:rPr lang="es-CL" sz="2400" dirty="0">
                <a:latin typeface="+mn-lt"/>
              </a:rPr>
              <a:t>anticonceptivos. </a:t>
            </a:r>
            <a:endParaRPr lang="es-CL" sz="2400" dirty="0" smtClean="0">
              <a:latin typeface="+mn-lt"/>
            </a:endParaRPr>
          </a:p>
          <a:p>
            <a:pPr algn="just"/>
            <a:r>
              <a:rPr lang="es-CL" sz="2400" dirty="0" smtClean="0">
                <a:latin typeface="+mn-lt"/>
              </a:rPr>
              <a:t> </a:t>
            </a:r>
            <a:endParaRPr lang="es-CL" sz="1400" dirty="0" smtClean="0">
              <a:latin typeface="+mn-lt"/>
            </a:endParaRPr>
          </a:p>
          <a:p>
            <a:pPr algn="just"/>
            <a:r>
              <a:rPr lang="es-CL" sz="2400" b="1" dirty="0" smtClean="0">
                <a:solidFill>
                  <a:srgbClr val="0070C0"/>
                </a:solidFill>
                <a:latin typeface="+mn-lt"/>
              </a:rPr>
              <a:t>1989</a:t>
            </a:r>
            <a:r>
              <a:rPr lang="es-CL" sz="2400" dirty="0" smtClean="0">
                <a:latin typeface="+mn-lt"/>
              </a:rPr>
              <a:t> - Penalización </a:t>
            </a:r>
            <a:r>
              <a:rPr lang="es-CL" sz="2400" dirty="0">
                <a:latin typeface="+mn-lt"/>
              </a:rPr>
              <a:t>del </a:t>
            </a:r>
            <a:r>
              <a:rPr lang="es-CL" sz="2400" dirty="0" smtClean="0">
                <a:latin typeface="+mn-lt"/>
              </a:rPr>
              <a:t>aborto terapéutico</a:t>
            </a:r>
            <a:r>
              <a:rPr lang="es-CL" sz="2400" dirty="0">
                <a:latin typeface="+mn-lt"/>
              </a:rPr>
              <a:t>.</a:t>
            </a:r>
          </a:p>
          <a:p>
            <a:endParaRPr lang="es-ES_tradnl" sz="2400" dirty="0">
              <a:latin typeface="+mn-lt"/>
            </a:endParaRPr>
          </a:p>
        </p:txBody>
      </p:sp>
    </p:spTree>
    <p:extLst>
      <p:ext uri="{BB962C8B-B14F-4D97-AF65-F5344CB8AC3E}">
        <p14:creationId xmlns:p14="http://schemas.microsoft.com/office/powerpoint/2010/main" val="26805360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bwMode="auto">
          <a:xfrm>
            <a:off x="179512" y="116632"/>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457200" rtl="0" eaLnBrk="0" fontAlgn="base" hangingPunct="0">
              <a:spcBef>
                <a:spcPct val="0"/>
              </a:spcBef>
              <a:spcAft>
                <a:spcPct val="0"/>
              </a:spcAft>
              <a:defRPr sz="4000" b="1" cap="all">
                <a:solidFill>
                  <a:srgbClr val="006CB7"/>
                </a:solidFill>
                <a:latin typeface="+mj-lt"/>
                <a:ea typeface="+mj-ea"/>
                <a:cs typeface="ヒラギノ角ゴ Pro W3"/>
              </a:defRPr>
            </a:lvl1pPr>
            <a:lvl2pPr algn="l" defTabSz="457200" rtl="0" eaLnBrk="0" fontAlgn="base" hangingPunct="0">
              <a:spcBef>
                <a:spcPct val="0"/>
              </a:spcBef>
              <a:spcAft>
                <a:spcPct val="0"/>
              </a:spcAft>
              <a:defRPr sz="2400">
                <a:solidFill>
                  <a:srgbClr val="006CB7"/>
                </a:solidFill>
                <a:latin typeface="Verdana" pitchFamily="28" charset="0"/>
                <a:ea typeface="ヒラギノ角ゴ Pro W3" pitchFamily="28" charset="-128"/>
                <a:cs typeface="ヒラギノ角ゴ Pro W3"/>
              </a:defRPr>
            </a:lvl2pPr>
            <a:lvl3pPr algn="l" defTabSz="457200" rtl="0" eaLnBrk="0" fontAlgn="base" hangingPunct="0">
              <a:spcBef>
                <a:spcPct val="0"/>
              </a:spcBef>
              <a:spcAft>
                <a:spcPct val="0"/>
              </a:spcAft>
              <a:defRPr sz="2400">
                <a:solidFill>
                  <a:srgbClr val="006CB7"/>
                </a:solidFill>
                <a:latin typeface="Verdana" pitchFamily="28" charset="0"/>
                <a:ea typeface="ヒラギノ角ゴ Pro W3" pitchFamily="28" charset="-128"/>
                <a:cs typeface="ヒラギノ角ゴ Pro W3"/>
              </a:defRPr>
            </a:lvl3pPr>
            <a:lvl4pPr algn="l" defTabSz="457200" rtl="0" eaLnBrk="0" fontAlgn="base" hangingPunct="0">
              <a:spcBef>
                <a:spcPct val="0"/>
              </a:spcBef>
              <a:spcAft>
                <a:spcPct val="0"/>
              </a:spcAft>
              <a:defRPr sz="2400">
                <a:solidFill>
                  <a:srgbClr val="006CB7"/>
                </a:solidFill>
                <a:latin typeface="Verdana" pitchFamily="28" charset="0"/>
                <a:ea typeface="ヒラギノ角ゴ Pro W3" pitchFamily="28" charset="-128"/>
                <a:cs typeface="ヒラギノ角ゴ Pro W3"/>
              </a:defRPr>
            </a:lvl4pPr>
            <a:lvl5pPr algn="l" defTabSz="457200" rtl="0" eaLnBrk="0" fontAlgn="base" hangingPunct="0">
              <a:spcBef>
                <a:spcPct val="0"/>
              </a:spcBef>
              <a:spcAft>
                <a:spcPct val="0"/>
              </a:spcAft>
              <a:defRPr sz="2400">
                <a:solidFill>
                  <a:srgbClr val="006CB7"/>
                </a:solidFill>
                <a:latin typeface="Verdana" pitchFamily="28" charset="0"/>
                <a:ea typeface="ヒラギノ角ゴ Pro W3" pitchFamily="28" charset="-128"/>
                <a:cs typeface="ヒラギノ角ゴ Pro W3"/>
              </a:defRPr>
            </a:lvl5pPr>
            <a:lvl6pPr marL="457200" algn="l" defTabSz="457200" rtl="0" fontAlgn="base">
              <a:spcBef>
                <a:spcPct val="0"/>
              </a:spcBef>
              <a:spcAft>
                <a:spcPct val="0"/>
              </a:spcAft>
              <a:defRPr sz="2400">
                <a:solidFill>
                  <a:srgbClr val="006CB7"/>
                </a:solidFill>
                <a:latin typeface="Verdana" pitchFamily="28" charset="0"/>
                <a:ea typeface="ヒラギノ角ゴ Pro W3" pitchFamily="28" charset="-128"/>
              </a:defRPr>
            </a:lvl6pPr>
            <a:lvl7pPr marL="914400" algn="l" defTabSz="457200" rtl="0" fontAlgn="base">
              <a:spcBef>
                <a:spcPct val="0"/>
              </a:spcBef>
              <a:spcAft>
                <a:spcPct val="0"/>
              </a:spcAft>
              <a:defRPr sz="2400">
                <a:solidFill>
                  <a:srgbClr val="006CB7"/>
                </a:solidFill>
                <a:latin typeface="Verdana" pitchFamily="28" charset="0"/>
                <a:ea typeface="ヒラギノ角ゴ Pro W3" pitchFamily="28" charset="-128"/>
              </a:defRPr>
            </a:lvl7pPr>
            <a:lvl8pPr marL="1371600" algn="l" defTabSz="457200" rtl="0" fontAlgn="base">
              <a:spcBef>
                <a:spcPct val="0"/>
              </a:spcBef>
              <a:spcAft>
                <a:spcPct val="0"/>
              </a:spcAft>
              <a:defRPr sz="2400">
                <a:solidFill>
                  <a:srgbClr val="006CB7"/>
                </a:solidFill>
                <a:latin typeface="Verdana" pitchFamily="28" charset="0"/>
                <a:ea typeface="ヒラギノ角ゴ Pro W3" pitchFamily="28" charset="-128"/>
              </a:defRPr>
            </a:lvl8pPr>
            <a:lvl9pPr marL="1828800" algn="l" defTabSz="457200" rtl="0" fontAlgn="base">
              <a:spcBef>
                <a:spcPct val="0"/>
              </a:spcBef>
              <a:spcAft>
                <a:spcPct val="0"/>
              </a:spcAft>
              <a:defRPr sz="2400">
                <a:solidFill>
                  <a:srgbClr val="006CB7"/>
                </a:solidFill>
                <a:latin typeface="Verdana" pitchFamily="28" charset="0"/>
                <a:ea typeface="ヒラギノ角ゴ Pro W3" pitchFamily="28" charset="-128"/>
              </a:defRPr>
            </a:lvl9pPr>
          </a:lstStyle>
          <a:p>
            <a:pPr algn="ctr"/>
            <a:r>
              <a:rPr lang="es-CL" sz="2800" kern="0" cap="none" dirty="0" smtClean="0">
                <a:latin typeface="+mn-lt"/>
              </a:rPr>
              <a:t>Otras resoluciones políticas y programáticas</a:t>
            </a:r>
            <a:endParaRPr lang="es-CL" sz="2800" kern="0" cap="none" dirty="0">
              <a:latin typeface="+mn-lt"/>
            </a:endParaRPr>
          </a:p>
        </p:txBody>
      </p:sp>
      <p:sp>
        <p:nvSpPr>
          <p:cNvPr id="6" name="5 CuadroTexto"/>
          <p:cNvSpPr txBox="1"/>
          <p:nvPr/>
        </p:nvSpPr>
        <p:spPr>
          <a:xfrm>
            <a:off x="251520" y="332656"/>
            <a:ext cx="8136904" cy="4524315"/>
          </a:xfrm>
          <a:prstGeom prst="rect">
            <a:avLst/>
          </a:prstGeom>
          <a:noFill/>
        </p:spPr>
        <p:txBody>
          <a:bodyPr wrap="square" rtlCol="0">
            <a:spAutoFit/>
          </a:bodyPr>
          <a:lstStyle/>
          <a:p>
            <a:endParaRPr lang="es-ES_tradnl" sz="2400" dirty="0"/>
          </a:p>
          <a:p>
            <a:pPr algn="just"/>
            <a:r>
              <a:rPr lang="es-ES" sz="2400" b="1" dirty="0">
                <a:solidFill>
                  <a:srgbClr val="0070C0"/>
                </a:solidFill>
              </a:rPr>
              <a:t>1990</a:t>
            </a:r>
            <a:r>
              <a:rPr lang="es-ES" sz="2400" dirty="0"/>
              <a:t> - Formulación de las Bases para una Política de Planificación Familiar que mantiene el apoyo a las actividades de Planificación Familiar en pro del logro de una adecuada salud reproductiva integral. </a:t>
            </a:r>
            <a:endParaRPr lang="es-ES" sz="2400" dirty="0" smtClean="0"/>
          </a:p>
          <a:p>
            <a:pPr algn="just"/>
            <a:endParaRPr lang="es-ES_tradnl" sz="2400" dirty="0" smtClean="0"/>
          </a:p>
          <a:p>
            <a:pPr algn="just"/>
            <a:r>
              <a:rPr lang="es-ES" sz="2400" b="1" dirty="0" smtClean="0">
                <a:solidFill>
                  <a:srgbClr val="0070C0"/>
                </a:solidFill>
              </a:rPr>
              <a:t>1991</a:t>
            </a:r>
            <a:r>
              <a:rPr lang="es-ES" sz="2400" dirty="0" smtClean="0"/>
              <a:t> </a:t>
            </a:r>
            <a:r>
              <a:rPr lang="es-ES" sz="2400" dirty="0"/>
              <a:t>- El Programa de Salud Materna y Perinatal incluye entre sus actividades básicas el Control de Paternidad Responsable: “...es la atención proporcionada a la mujer o a la pareja en edad fértil (entre 15 y 49 años) que desea controlar su fecundidad”. </a:t>
            </a:r>
            <a:endParaRPr lang="es-ES_tradnl" sz="2400" dirty="0"/>
          </a:p>
          <a:p>
            <a:endParaRPr lang="es-ES_tradnl" sz="2400" dirty="0"/>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30022" y="4293096"/>
            <a:ext cx="1694306" cy="23228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800037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bwMode="auto">
          <a:xfrm>
            <a:off x="179512" y="206629"/>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457200" rtl="0" eaLnBrk="0" fontAlgn="base" hangingPunct="0">
              <a:spcBef>
                <a:spcPct val="0"/>
              </a:spcBef>
              <a:spcAft>
                <a:spcPct val="0"/>
              </a:spcAft>
              <a:defRPr sz="4000" b="1" cap="all">
                <a:solidFill>
                  <a:srgbClr val="006CB7"/>
                </a:solidFill>
                <a:latin typeface="+mj-lt"/>
                <a:ea typeface="+mj-ea"/>
                <a:cs typeface="ヒラギノ角ゴ Pro W3"/>
              </a:defRPr>
            </a:lvl1pPr>
            <a:lvl2pPr algn="l" defTabSz="457200" rtl="0" eaLnBrk="0" fontAlgn="base" hangingPunct="0">
              <a:spcBef>
                <a:spcPct val="0"/>
              </a:spcBef>
              <a:spcAft>
                <a:spcPct val="0"/>
              </a:spcAft>
              <a:defRPr sz="2400">
                <a:solidFill>
                  <a:srgbClr val="006CB7"/>
                </a:solidFill>
                <a:latin typeface="Verdana" pitchFamily="28" charset="0"/>
                <a:ea typeface="ヒラギノ角ゴ Pro W3" pitchFamily="28" charset="-128"/>
                <a:cs typeface="ヒラギノ角ゴ Pro W3"/>
              </a:defRPr>
            </a:lvl2pPr>
            <a:lvl3pPr algn="l" defTabSz="457200" rtl="0" eaLnBrk="0" fontAlgn="base" hangingPunct="0">
              <a:spcBef>
                <a:spcPct val="0"/>
              </a:spcBef>
              <a:spcAft>
                <a:spcPct val="0"/>
              </a:spcAft>
              <a:defRPr sz="2400">
                <a:solidFill>
                  <a:srgbClr val="006CB7"/>
                </a:solidFill>
                <a:latin typeface="Verdana" pitchFamily="28" charset="0"/>
                <a:ea typeface="ヒラギノ角ゴ Pro W3" pitchFamily="28" charset="-128"/>
                <a:cs typeface="ヒラギノ角ゴ Pro W3"/>
              </a:defRPr>
            </a:lvl3pPr>
            <a:lvl4pPr algn="l" defTabSz="457200" rtl="0" eaLnBrk="0" fontAlgn="base" hangingPunct="0">
              <a:spcBef>
                <a:spcPct val="0"/>
              </a:spcBef>
              <a:spcAft>
                <a:spcPct val="0"/>
              </a:spcAft>
              <a:defRPr sz="2400">
                <a:solidFill>
                  <a:srgbClr val="006CB7"/>
                </a:solidFill>
                <a:latin typeface="Verdana" pitchFamily="28" charset="0"/>
                <a:ea typeface="ヒラギノ角ゴ Pro W3" pitchFamily="28" charset="-128"/>
                <a:cs typeface="ヒラギノ角ゴ Pro W3"/>
              </a:defRPr>
            </a:lvl4pPr>
            <a:lvl5pPr algn="l" defTabSz="457200" rtl="0" eaLnBrk="0" fontAlgn="base" hangingPunct="0">
              <a:spcBef>
                <a:spcPct val="0"/>
              </a:spcBef>
              <a:spcAft>
                <a:spcPct val="0"/>
              </a:spcAft>
              <a:defRPr sz="2400">
                <a:solidFill>
                  <a:srgbClr val="006CB7"/>
                </a:solidFill>
                <a:latin typeface="Verdana" pitchFamily="28" charset="0"/>
                <a:ea typeface="ヒラギノ角ゴ Pro W3" pitchFamily="28" charset="-128"/>
                <a:cs typeface="ヒラギノ角ゴ Pro W3"/>
              </a:defRPr>
            </a:lvl5pPr>
            <a:lvl6pPr marL="457200" algn="l" defTabSz="457200" rtl="0" fontAlgn="base">
              <a:spcBef>
                <a:spcPct val="0"/>
              </a:spcBef>
              <a:spcAft>
                <a:spcPct val="0"/>
              </a:spcAft>
              <a:defRPr sz="2400">
                <a:solidFill>
                  <a:srgbClr val="006CB7"/>
                </a:solidFill>
                <a:latin typeface="Verdana" pitchFamily="28" charset="0"/>
                <a:ea typeface="ヒラギノ角ゴ Pro W3" pitchFamily="28" charset="-128"/>
              </a:defRPr>
            </a:lvl6pPr>
            <a:lvl7pPr marL="914400" algn="l" defTabSz="457200" rtl="0" fontAlgn="base">
              <a:spcBef>
                <a:spcPct val="0"/>
              </a:spcBef>
              <a:spcAft>
                <a:spcPct val="0"/>
              </a:spcAft>
              <a:defRPr sz="2400">
                <a:solidFill>
                  <a:srgbClr val="006CB7"/>
                </a:solidFill>
                <a:latin typeface="Verdana" pitchFamily="28" charset="0"/>
                <a:ea typeface="ヒラギノ角ゴ Pro W3" pitchFamily="28" charset="-128"/>
              </a:defRPr>
            </a:lvl7pPr>
            <a:lvl8pPr marL="1371600" algn="l" defTabSz="457200" rtl="0" fontAlgn="base">
              <a:spcBef>
                <a:spcPct val="0"/>
              </a:spcBef>
              <a:spcAft>
                <a:spcPct val="0"/>
              </a:spcAft>
              <a:defRPr sz="2400">
                <a:solidFill>
                  <a:srgbClr val="006CB7"/>
                </a:solidFill>
                <a:latin typeface="Verdana" pitchFamily="28" charset="0"/>
                <a:ea typeface="ヒラギノ角ゴ Pro W3" pitchFamily="28" charset="-128"/>
              </a:defRPr>
            </a:lvl8pPr>
            <a:lvl9pPr marL="1828800" algn="l" defTabSz="457200" rtl="0" fontAlgn="base">
              <a:spcBef>
                <a:spcPct val="0"/>
              </a:spcBef>
              <a:spcAft>
                <a:spcPct val="0"/>
              </a:spcAft>
              <a:defRPr sz="2400">
                <a:solidFill>
                  <a:srgbClr val="006CB7"/>
                </a:solidFill>
                <a:latin typeface="Verdana" pitchFamily="28" charset="0"/>
                <a:ea typeface="ヒラギノ角ゴ Pro W3" pitchFamily="28" charset="-128"/>
              </a:defRPr>
            </a:lvl9pPr>
          </a:lstStyle>
          <a:p>
            <a:pPr algn="ctr"/>
            <a:endParaRPr lang="es-CL" sz="2800" kern="0" cap="none" dirty="0">
              <a:latin typeface="+mn-lt"/>
            </a:endParaRPr>
          </a:p>
        </p:txBody>
      </p:sp>
      <p:sp>
        <p:nvSpPr>
          <p:cNvPr id="2" name="1 CuadroTexto"/>
          <p:cNvSpPr txBox="1"/>
          <p:nvPr/>
        </p:nvSpPr>
        <p:spPr>
          <a:xfrm>
            <a:off x="539552" y="1268760"/>
            <a:ext cx="7848872" cy="4524315"/>
          </a:xfrm>
          <a:prstGeom prst="rect">
            <a:avLst/>
          </a:prstGeom>
          <a:noFill/>
        </p:spPr>
        <p:txBody>
          <a:bodyPr wrap="square" rtlCol="0">
            <a:spAutoFit/>
          </a:bodyPr>
          <a:lstStyle/>
          <a:p>
            <a:pPr algn="just"/>
            <a:r>
              <a:rPr lang="es-ES" sz="2400" b="1" dirty="0">
                <a:solidFill>
                  <a:srgbClr val="0070C0"/>
                </a:solidFill>
                <a:latin typeface="+mn-lt"/>
              </a:rPr>
              <a:t>1997</a:t>
            </a:r>
            <a:r>
              <a:rPr lang="es-ES" sz="2400" dirty="0">
                <a:latin typeface="+mn-lt"/>
              </a:rPr>
              <a:t> - La Salud Sexual y Reproductiva fue definida como una de las 16 prioridades de salud para el país y en el Programa de Salud de la Mujer, continuador del anterior Programa de Salud Materna y Perinatal. El Control de Regulación de Fecundidad se definió como: “....atención integral proporcionada en forma oportuna y confidencial a la mujer y/o la pareja en edad fértil que desea regular su fecundidad</a:t>
            </a:r>
            <a:r>
              <a:rPr lang="es-ES" sz="2400" dirty="0" smtClean="0">
                <a:latin typeface="+mn-lt"/>
              </a:rPr>
              <a:t>”.</a:t>
            </a:r>
          </a:p>
          <a:p>
            <a:endParaRPr lang="es-ES_tradnl" sz="2400" dirty="0">
              <a:latin typeface="+mn-lt"/>
            </a:endParaRPr>
          </a:p>
          <a:p>
            <a:pPr algn="just"/>
            <a:r>
              <a:rPr lang="es-ES" sz="2400" b="1" dirty="0">
                <a:solidFill>
                  <a:srgbClr val="0070C0"/>
                </a:solidFill>
                <a:latin typeface="+mn-lt"/>
              </a:rPr>
              <a:t>1997</a:t>
            </a:r>
            <a:r>
              <a:rPr lang="es-ES" sz="2400" dirty="0">
                <a:latin typeface="+mn-lt"/>
              </a:rPr>
              <a:t> </a:t>
            </a:r>
            <a:r>
              <a:rPr lang="es-ES" sz="2400" dirty="0" smtClean="0">
                <a:latin typeface="+mn-lt"/>
              </a:rPr>
              <a:t>- </a:t>
            </a:r>
            <a:r>
              <a:rPr lang="es-ES" sz="2400" dirty="0">
                <a:latin typeface="+mn-lt"/>
              </a:rPr>
              <a:t>La Ley Nº 19.536 modificó el Código Sanitario para que la planificación familiar dejase de ser una “función delegada”, pasando a ser una “función propia” de la matrona.</a:t>
            </a:r>
            <a:endParaRPr lang="es-ES_tradnl" sz="2400" dirty="0">
              <a:latin typeface="+mn-lt"/>
            </a:endParaRPr>
          </a:p>
          <a:p>
            <a:endParaRPr lang="es-ES_tradnl" sz="2400" dirty="0">
              <a:latin typeface="+mn-lt"/>
            </a:endParaRPr>
          </a:p>
        </p:txBody>
      </p:sp>
      <p:sp>
        <p:nvSpPr>
          <p:cNvPr id="6" name="Título 1"/>
          <p:cNvSpPr txBox="1">
            <a:spLocks/>
          </p:cNvSpPr>
          <p:nvPr/>
        </p:nvSpPr>
        <p:spPr bwMode="auto">
          <a:xfrm>
            <a:off x="331912" y="332656"/>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457200" rtl="0" eaLnBrk="0" fontAlgn="base" hangingPunct="0">
              <a:spcBef>
                <a:spcPct val="0"/>
              </a:spcBef>
              <a:spcAft>
                <a:spcPct val="0"/>
              </a:spcAft>
              <a:defRPr sz="4000" b="1" cap="all">
                <a:solidFill>
                  <a:srgbClr val="006CB7"/>
                </a:solidFill>
                <a:latin typeface="+mj-lt"/>
                <a:ea typeface="+mj-ea"/>
                <a:cs typeface="ヒラギノ角ゴ Pro W3"/>
              </a:defRPr>
            </a:lvl1pPr>
            <a:lvl2pPr algn="l" defTabSz="457200" rtl="0" eaLnBrk="0" fontAlgn="base" hangingPunct="0">
              <a:spcBef>
                <a:spcPct val="0"/>
              </a:spcBef>
              <a:spcAft>
                <a:spcPct val="0"/>
              </a:spcAft>
              <a:defRPr sz="2400">
                <a:solidFill>
                  <a:srgbClr val="006CB7"/>
                </a:solidFill>
                <a:latin typeface="Verdana" pitchFamily="28" charset="0"/>
                <a:ea typeface="ヒラギノ角ゴ Pro W3" pitchFamily="28" charset="-128"/>
                <a:cs typeface="ヒラギノ角ゴ Pro W3"/>
              </a:defRPr>
            </a:lvl2pPr>
            <a:lvl3pPr algn="l" defTabSz="457200" rtl="0" eaLnBrk="0" fontAlgn="base" hangingPunct="0">
              <a:spcBef>
                <a:spcPct val="0"/>
              </a:spcBef>
              <a:spcAft>
                <a:spcPct val="0"/>
              </a:spcAft>
              <a:defRPr sz="2400">
                <a:solidFill>
                  <a:srgbClr val="006CB7"/>
                </a:solidFill>
                <a:latin typeface="Verdana" pitchFamily="28" charset="0"/>
                <a:ea typeface="ヒラギノ角ゴ Pro W3" pitchFamily="28" charset="-128"/>
                <a:cs typeface="ヒラギノ角ゴ Pro W3"/>
              </a:defRPr>
            </a:lvl3pPr>
            <a:lvl4pPr algn="l" defTabSz="457200" rtl="0" eaLnBrk="0" fontAlgn="base" hangingPunct="0">
              <a:spcBef>
                <a:spcPct val="0"/>
              </a:spcBef>
              <a:spcAft>
                <a:spcPct val="0"/>
              </a:spcAft>
              <a:defRPr sz="2400">
                <a:solidFill>
                  <a:srgbClr val="006CB7"/>
                </a:solidFill>
                <a:latin typeface="Verdana" pitchFamily="28" charset="0"/>
                <a:ea typeface="ヒラギノ角ゴ Pro W3" pitchFamily="28" charset="-128"/>
                <a:cs typeface="ヒラギノ角ゴ Pro W3"/>
              </a:defRPr>
            </a:lvl4pPr>
            <a:lvl5pPr algn="l" defTabSz="457200" rtl="0" eaLnBrk="0" fontAlgn="base" hangingPunct="0">
              <a:spcBef>
                <a:spcPct val="0"/>
              </a:spcBef>
              <a:spcAft>
                <a:spcPct val="0"/>
              </a:spcAft>
              <a:defRPr sz="2400">
                <a:solidFill>
                  <a:srgbClr val="006CB7"/>
                </a:solidFill>
                <a:latin typeface="Verdana" pitchFamily="28" charset="0"/>
                <a:ea typeface="ヒラギノ角ゴ Pro W3" pitchFamily="28" charset="-128"/>
                <a:cs typeface="ヒラギノ角ゴ Pro W3"/>
              </a:defRPr>
            </a:lvl5pPr>
            <a:lvl6pPr marL="457200" algn="l" defTabSz="457200" rtl="0" fontAlgn="base">
              <a:spcBef>
                <a:spcPct val="0"/>
              </a:spcBef>
              <a:spcAft>
                <a:spcPct val="0"/>
              </a:spcAft>
              <a:defRPr sz="2400">
                <a:solidFill>
                  <a:srgbClr val="006CB7"/>
                </a:solidFill>
                <a:latin typeface="Verdana" pitchFamily="28" charset="0"/>
                <a:ea typeface="ヒラギノ角ゴ Pro W3" pitchFamily="28" charset="-128"/>
              </a:defRPr>
            </a:lvl6pPr>
            <a:lvl7pPr marL="914400" algn="l" defTabSz="457200" rtl="0" fontAlgn="base">
              <a:spcBef>
                <a:spcPct val="0"/>
              </a:spcBef>
              <a:spcAft>
                <a:spcPct val="0"/>
              </a:spcAft>
              <a:defRPr sz="2400">
                <a:solidFill>
                  <a:srgbClr val="006CB7"/>
                </a:solidFill>
                <a:latin typeface="Verdana" pitchFamily="28" charset="0"/>
                <a:ea typeface="ヒラギノ角ゴ Pro W3" pitchFamily="28" charset="-128"/>
              </a:defRPr>
            </a:lvl7pPr>
            <a:lvl8pPr marL="1371600" algn="l" defTabSz="457200" rtl="0" fontAlgn="base">
              <a:spcBef>
                <a:spcPct val="0"/>
              </a:spcBef>
              <a:spcAft>
                <a:spcPct val="0"/>
              </a:spcAft>
              <a:defRPr sz="2400">
                <a:solidFill>
                  <a:srgbClr val="006CB7"/>
                </a:solidFill>
                <a:latin typeface="Verdana" pitchFamily="28" charset="0"/>
                <a:ea typeface="ヒラギノ角ゴ Pro W3" pitchFamily="28" charset="-128"/>
              </a:defRPr>
            </a:lvl8pPr>
            <a:lvl9pPr marL="1828800" algn="l" defTabSz="457200" rtl="0" fontAlgn="base">
              <a:spcBef>
                <a:spcPct val="0"/>
              </a:spcBef>
              <a:spcAft>
                <a:spcPct val="0"/>
              </a:spcAft>
              <a:defRPr sz="2400">
                <a:solidFill>
                  <a:srgbClr val="006CB7"/>
                </a:solidFill>
                <a:latin typeface="Verdana" pitchFamily="28" charset="0"/>
                <a:ea typeface="ヒラギノ角ゴ Pro W3" pitchFamily="28" charset="-128"/>
              </a:defRPr>
            </a:lvl9pPr>
          </a:lstStyle>
          <a:p>
            <a:pPr algn="ctr"/>
            <a:r>
              <a:rPr lang="es-CL" sz="2800" kern="0" cap="none" dirty="0" smtClean="0">
                <a:latin typeface="+mn-lt"/>
              </a:rPr>
              <a:t>Otras resoluciones políticas y programáticas</a:t>
            </a:r>
            <a:endParaRPr lang="es-CL" sz="2800" kern="0" cap="none" dirty="0">
              <a:latin typeface="+mn-lt"/>
            </a:endParaRPr>
          </a:p>
        </p:txBody>
      </p:sp>
    </p:spTree>
    <p:extLst>
      <p:ext uri="{BB962C8B-B14F-4D97-AF65-F5344CB8AC3E}">
        <p14:creationId xmlns:p14="http://schemas.microsoft.com/office/powerpoint/2010/main" val="29746937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Marcador de contenido 9"/>
          <p:cNvGraphicFramePr>
            <a:graphicFrameLocks/>
          </p:cNvGraphicFramePr>
          <p:nvPr>
            <p:extLst>
              <p:ext uri="{D42A27DB-BD31-4B8C-83A1-F6EECF244321}">
                <p14:modId xmlns:p14="http://schemas.microsoft.com/office/powerpoint/2010/main" val="1533305916"/>
              </p:ext>
            </p:extLst>
          </p:nvPr>
        </p:nvGraphicFramePr>
        <p:xfrm>
          <a:off x="251520" y="1196752"/>
          <a:ext cx="4824536"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Marcador de texto 6"/>
          <p:cNvSpPr txBox="1">
            <a:spLocks/>
          </p:cNvSpPr>
          <p:nvPr/>
        </p:nvSpPr>
        <p:spPr>
          <a:xfrm>
            <a:off x="4852292" y="810012"/>
            <a:ext cx="4040188" cy="1034812"/>
          </a:xfrm>
          <a:prstGeom prst="rect">
            <a:avLst/>
          </a:prstGeom>
        </p:spPr>
        <p:txBody>
          <a:bodyPr/>
          <a:lstStyle>
            <a:lvl1pPr marL="342900" indent="-342900" algn="l" defTabSz="457200" rtl="0" eaLnBrk="0" fontAlgn="base" hangingPunct="0">
              <a:spcBef>
                <a:spcPct val="20000"/>
              </a:spcBef>
              <a:spcAft>
                <a:spcPct val="0"/>
              </a:spcAft>
              <a:buFont typeface="Arial" pitchFamily="34" charset="0"/>
              <a:buChar char="•"/>
              <a:defRPr sz="2000">
                <a:solidFill>
                  <a:srgbClr val="595959"/>
                </a:solidFill>
                <a:latin typeface="+mn-lt"/>
                <a:ea typeface="+mn-ea"/>
                <a:cs typeface="ヒラギノ角ゴ Pro W3"/>
              </a:defRPr>
            </a:lvl1pPr>
            <a:lvl2pPr marL="742950" indent="-285750" algn="l" defTabSz="457200" rtl="0" eaLnBrk="0" fontAlgn="base" hangingPunct="0">
              <a:spcBef>
                <a:spcPct val="20000"/>
              </a:spcBef>
              <a:spcAft>
                <a:spcPct val="0"/>
              </a:spcAft>
              <a:buFont typeface="Arial" pitchFamily="34" charset="0"/>
              <a:buChar char="–"/>
              <a:defRPr sz="2800">
                <a:solidFill>
                  <a:srgbClr val="595959"/>
                </a:solidFill>
                <a:latin typeface="+mn-lt"/>
                <a:ea typeface="+mn-ea"/>
                <a:cs typeface="ヒラギノ角ゴ Pro W3"/>
              </a:defRPr>
            </a:lvl2pPr>
            <a:lvl3pPr marL="1143000" indent="-228600" algn="l" defTabSz="457200" rtl="0" eaLnBrk="0" fontAlgn="base" hangingPunct="0">
              <a:spcBef>
                <a:spcPct val="20000"/>
              </a:spcBef>
              <a:spcAft>
                <a:spcPct val="0"/>
              </a:spcAft>
              <a:buFont typeface="Arial" pitchFamily="34" charset="0"/>
              <a:buChar char="•"/>
              <a:defRPr sz="1600">
                <a:solidFill>
                  <a:srgbClr val="595959"/>
                </a:solidFill>
                <a:latin typeface="+mn-lt"/>
                <a:ea typeface="+mn-ea"/>
                <a:cs typeface="ヒラギノ角ゴ Pro W3"/>
              </a:defRPr>
            </a:lvl3pPr>
            <a:lvl4pPr marL="1600200" indent="-228600" algn="l" defTabSz="457200" rtl="0" eaLnBrk="0" fontAlgn="base" hangingPunct="0">
              <a:spcBef>
                <a:spcPct val="20000"/>
              </a:spcBef>
              <a:spcAft>
                <a:spcPct val="0"/>
              </a:spcAft>
              <a:buFont typeface="Arial" pitchFamily="34" charset="0"/>
              <a:buChar char="–"/>
              <a:defRPr sz="1400">
                <a:solidFill>
                  <a:srgbClr val="595959"/>
                </a:solidFill>
                <a:latin typeface="+mn-lt"/>
                <a:ea typeface="+mn-ea"/>
                <a:cs typeface="ヒラギノ角ゴ Pro W3"/>
              </a:defRPr>
            </a:lvl4pPr>
            <a:lvl5pPr marL="2057400" indent="-228600" algn="l" defTabSz="457200" rtl="0" eaLnBrk="0" fontAlgn="base" hangingPunct="0">
              <a:spcBef>
                <a:spcPct val="20000"/>
              </a:spcBef>
              <a:spcAft>
                <a:spcPct val="0"/>
              </a:spcAft>
              <a:buFont typeface="Arial" pitchFamily="34" charset="0"/>
              <a:buChar char="»"/>
              <a:defRPr sz="1400">
                <a:solidFill>
                  <a:srgbClr val="595959"/>
                </a:solidFill>
                <a:latin typeface="+mn-lt"/>
                <a:ea typeface="+mn-ea"/>
                <a:cs typeface="ヒラギノ角ゴ Pro W3"/>
              </a:defRPr>
            </a:lvl5pPr>
            <a:lvl6pPr marL="2514600" indent="-228600" algn="l" defTabSz="457200" rtl="0" fontAlgn="base">
              <a:spcBef>
                <a:spcPct val="20000"/>
              </a:spcBef>
              <a:spcAft>
                <a:spcPct val="0"/>
              </a:spcAft>
              <a:buFont typeface="Arial" charset="0"/>
              <a:buChar char="»"/>
              <a:defRPr sz="1400">
                <a:solidFill>
                  <a:srgbClr val="595959"/>
                </a:solidFill>
                <a:latin typeface="+mn-lt"/>
                <a:ea typeface="+mn-ea"/>
              </a:defRPr>
            </a:lvl6pPr>
            <a:lvl7pPr marL="2971800" indent="-228600" algn="l" defTabSz="457200" rtl="0" fontAlgn="base">
              <a:spcBef>
                <a:spcPct val="20000"/>
              </a:spcBef>
              <a:spcAft>
                <a:spcPct val="0"/>
              </a:spcAft>
              <a:buFont typeface="Arial" charset="0"/>
              <a:buChar char="»"/>
              <a:defRPr sz="1400">
                <a:solidFill>
                  <a:srgbClr val="595959"/>
                </a:solidFill>
                <a:latin typeface="+mn-lt"/>
                <a:ea typeface="+mn-ea"/>
              </a:defRPr>
            </a:lvl7pPr>
            <a:lvl8pPr marL="3429000" indent="-228600" algn="l" defTabSz="457200" rtl="0" fontAlgn="base">
              <a:spcBef>
                <a:spcPct val="20000"/>
              </a:spcBef>
              <a:spcAft>
                <a:spcPct val="0"/>
              </a:spcAft>
              <a:buFont typeface="Arial" charset="0"/>
              <a:buChar char="»"/>
              <a:defRPr sz="1400">
                <a:solidFill>
                  <a:srgbClr val="595959"/>
                </a:solidFill>
                <a:latin typeface="+mn-lt"/>
                <a:ea typeface="+mn-ea"/>
              </a:defRPr>
            </a:lvl8pPr>
            <a:lvl9pPr marL="3886200" indent="-228600" algn="l" defTabSz="457200" rtl="0" fontAlgn="base">
              <a:spcBef>
                <a:spcPct val="20000"/>
              </a:spcBef>
              <a:spcAft>
                <a:spcPct val="0"/>
              </a:spcAft>
              <a:buFont typeface="Arial" charset="0"/>
              <a:buChar char="»"/>
              <a:defRPr sz="1400">
                <a:solidFill>
                  <a:srgbClr val="595959"/>
                </a:solidFill>
                <a:latin typeface="+mn-lt"/>
                <a:ea typeface="+mn-ea"/>
              </a:defRPr>
            </a:lvl9pPr>
          </a:lstStyle>
          <a:p>
            <a:pPr marL="0" indent="0" algn="ctr">
              <a:buNone/>
            </a:pPr>
            <a:r>
              <a:rPr lang="es-CL" b="1" kern="0" dirty="0" smtClean="0">
                <a:solidFill>
                  <a:schemeClr val="tx1"/>
                </a:solidFill>
              </a:rPr>
              <a:t>Servicios de regulación de la fertilidad</a:t>
            </a:r>
            <a:endParaRPr lang="es-CL" b="1" kern="0" dirty="0">
              <a:solidFill>
                <a:schemeClr val="tx1"/>
              </a:solidFill>
            </a:endParaRPr>
          </a:p>
        </p:txBody>
      </p:sp>
      <p:sp>
        <p:nvSpPr>
          <p:cNvPr id="5" name="Marcador de contenido 2"/>
          <p:cNvSpPr txBox="1">
            <a:spLocks/>
          </p:cNvSpPr>
          <p:nvPr/>
        </p:nvSpPr>
        <p:spPr>
          <a:xfrm>
            <a:off x="5076056" y="1628800"/>
            <a:ext cx="3672408" cy="4536503"/>
          </a:xfrm>
          <a:prstGeom prst="rect">
            <a:avLst/>
          </a:prstGeom>
        </p:spPr>
        <p:txBody>
          <a:bodyPr/>
          <a:lstStyle>
            <a:lvl1pPr marL="342900" indent="-342900" algn="l" defTabSz="457200" rtl="0" eaLnBrk="0" fontAlgn="base" hangingPunct="0">
              <a:spcBef>
                <a:spcPct val="20000"/>
              </a:spcBef>
              <a:spcAft>
                <a:spcPct val="0"/>
              </a:spcAft>
              <a:buFont typeface="Arial" pitchFamily="34" charset="0"/>
              <a:buChar char="•"/>
              <a:defRPr sz="2000">
                <a:solidFill>
                  <a:srgbClr val="595959"/>
                </a:solidFill>
                <a:latin typeface="+mn-lt"/>
                <a:ea typeface="+mn-ea"/>
                <a:cs typeface="ヒラギノ角ゴ Pro W3"/>
              </a:defRPr>
            </a:lvl1pPr>
            <a:lvl2pPr marL="742950" indent="-285750" algn="l" defTabSz="457200" rtl="0" eaLnBrk="0" fontAlgn="base" hangingPunct="0">
              <a:spcBef>
                <a:spcPct val="20000"/>
              </a:spcBef>
              <a:spcAft>
                <a:spcPct val="0"/>
              </a:spcAft>
              <a:buFont typeface="Arial" pitchFamily="34" charset="0"/>
              <a:buChar char="–"/>
              <a:defRPr sz="2800">
                <a:solidFill>
                  <a:srgbClr val="595959"/>
                </a:solidFill>
                <a:latin typeface="+mn-lt"/>
                <a:ea typeface="+mn-ea"/>
                <a:cs typeface="ヒラギノ角ゴ Pro W3"/>
              </a:defRPr>
            </a:lvl2pPr>
            <a:lvl3pPr marL="1143000" indent="-228600" algn="l" defTabSz="457200" rtl="0" eaLnBrk="0" fontAlgn="base" hangingPunct="0">
              <a:spcBef>
                <a:spcPct val="20000"/>
              </a:spcBef>
              <a:spcAft>
                <a:spcPct val="0"/>
              </a:spcAft>
              <a:buFont typeface="Arial" pitchFamily="34" charset="0"/>
              <a:buChar char="•"/>
              <a:defRPr sz="1600">
                <a:solidFill>
                  <a:srgbClr val="595959"/>
                </a:solidFill>
                <a:latin typeface="+mn-lt"/>
                <a:ea typeface="+mn-ea"/>
                <a:cs typeface="ヒラギノ角ゴ Pro W3"/>
              </a:defRPr>
            </a:lvl3pPr>
            <a:lvl4pPr marL="1600200" indent="-228600" algn="l" defTabSz="457200" rtl="0" eaLnBrk="0" fontAlgn="base" hangingPunct="0">
              <a:spcBef>
                <a:spcPct val="20000"/>
              </a:spcBef>
              <a:spcAft>
                <a:spcPct val="0"/>
              </a:spcAft>
              <a:buFont typeface="Arial" pitchFamily="34" charset="0"/>
              <a:buChar char="–"/>
              <a:defRPr sz="1400">
                <a:solidFill>
                  <a:srgbClr val="595959"/>
                </a:solidFill>
                <a:latin typeface="+mn-lt"/>
                <a:ea typeface="+mn-ea"/>
                <a:cs typeface="ヒラギノ角ゴ Pro W3"/>
              </a:defRPr>
            </a:lvl4pPr>
            <a:lvl5pPr marL="2057400" indent="-228600" algn="l" defTabSz="457200" rtl="0" eaLnBrk="0" fontAlgn="base" hangingPunct="0">
              <a:spcBef>
                <a:spcPct val="20000"/>
              </a:spcBef>
              <a:spcAft>
                <a:spcPct val="0"/>
              </a:spcAft>
              <a:buFont typeface="Arial" pitchFamily="34" charset="0"/>
              <a:buChar char="»"/>
              <a:defRPr sz="1400">
                <a:solidFill>
                  <a:srgbClr val="595959"/>
                </a:solidFill>
                <a:latin typeface="+mn-lt"/>
                <a:ea typeface="+mn-ea"/>
                <a:cs typeface="ヒラギノ角ゴ Pro W3"/>
              </a:defRPr>
            </a:lvl5pPr>
            <a:lvl6pPr marL="2514600" indent="-228600" algn="l" defTabSz="457200" rtl="0" fontAlgn="base">
              <a:spcBef>
                <a:spcPct val="20000"/>
              </a:spcBef>
              <a:spcAft>
                <a:spcPct val="0"/>
              </a:spcAft>
              <a:buFont typeface="Arial" charset="0"/>
              <a:buChar char="»"/>
              <a:defRPr sz="1400">
                <a:solidFill>
                  <a:srgbClr val="595959"/>
                </a:solidFill>
                <a:latin typeface="+mn-lt"/>
                <a:ea typeface="+mn-ea"/>
              </a:defRPr>
            </a:lvl6pPr>
            <a:lvl7pPr marL="2971800" indent="-228600" algn="l" defTabSz="457200" rtl="0" fontAlgn="base">
              <a:spcBef>
                <a:spcPct val="20000"/>
              </a:spcBef>
              <a:spcAft>
                <a:spcPct val="0"/>
              </a:spcAft>
              <a:buFont typeface="Arial" charset="0"/>
              <a:buChar char="»"/>
              <a:defRPr sz="1400">
                <a:solidFill>
                  <a:srgbClr val="595959"/>
                </a:solidFill>
                <a:latin typeface="+mn-lt"/>
                <a:ea typeface="+mn-ea"/>
              </a:defRPr>
            </a:lvl7pPr>
            <a:lvl8pPr marL="3429000" indent="-228600" algn="l" defTabSz="457200" rtl="0" fontAlgn="base">
              <a:spcBef>
                <a:spcPct val="20000"/>
              </a:spcBef>
              <a:spcAft>
                <a:spcPct val="0"/>
              </a:spcAft>
              <a:buFont typeface="Arial" charset="0"/>
              <a:buChar char="»"/>
              <a:defRPr sz="1400">
                <a:solidFill>
                  <a:srgbClr val="595959"/>
                </a:solidFill>
                <a:latin typeface="+mn-lt"/>
                <a:ea typeface="+mn-ea"/>
              </a:defRPr>
            </a:lvl8pPr>
            <a:lvl9pPr marL="3886200" indent="-228600" algn="l" defTabSz="457200" rtl="0" fontAlgn="base">
              <a:spcBef>
                <a:spcPct val="20000"/>
              </a:spcBef>
              <a:spcAft>
                <a:spcPct val="0"/>
              </a:spcAft>
              <a:buFont typeface="Arial" charset="0"/>
              <a:buChar char="»"/>
              <a:defRPr sz="1400">
                <a:solidFill>
                  <a:srgbClr val="595959"/>
                </a:solidFill>
                <a:latin typeface="+mn-lt"/>
                <a:ea typeface="+mn-ea"/>
              </a:defRPr>
            </a:lvl9pPr>
          </a:lstStyle>
          <a:p>
            <a:pPr algn="just"/>
            <a:r>
              <a:rPr lang="es-CL" kern="0" dirty="0" smtClean="0">
                <a:solidFill>
                  <a:schemeClr val="tx1"/>
                </a:solidFill>
              </a:rPr>
              <a:t>Principal intervención para disminuir la mortalidad materna e infantil,  evitando más del 30% de la mortalidad materna y del 10% de la mortalidad infantil (*). </a:t>
            </a:r>
          </a:p>
          <a:p>
            <a:pPr algn="just"/>
            <a:r>
              <a:rPr lang="es-CL" kern="0" dirty="0" smtClean="0">
                <a:solidFill>
                  <a:schemeClr val="tx1"/>
                </a:solidFill>
              </a:rPr>
              <a:t>Embarazos separados por intervalos cortos, más riesgo para la mujer y el recién nacido, y conllevan mayores riesgos de resultados adversos (**).</a:t>
            </a:r>
          </a:p>
          <a:p>
            <a:pPr algn="just"/>
            <a:endParaRPr lang="es-CL" kern="0" dirty="0" smtClean="0">
              <a:solidFill>
                <a:schemeClr val="tx1"/>
              </a:solidFill>
            </a:endParaRPr>
          </a:p>
          <a:p>
            <a:pPr marL="0" indent="0" algn="just">
              <a:buFont typeface="Arial" pitchFamily="34" charset="0"/>
              <a:buNone/>
            </a:pPr>
            <a:r>
              <a:rPr lang="es-CL" sz="1200" kern="0" dirty="0" smtClean="0">
                <a:solidFill>
                  <a:schemeClr val="tx1"/>
                </a:solidFill>
              </a:rPr>
              <a:t>*OMS. Estrategias para la programación de la planificación familiar posparto. 2014</a:t>
            </a:r>
          </a:p>
          <a:p>
            <a:pPr marL="0" indent="0" algn="just">
              <a:buFont typeface="Arial" pitchFamily="34" charset="0"/>
              <a:buNone/>
            </a:pPr>
            <a:r>
              <a:rPr lang="es-CL" sz="1200" kern="0" dirty="0" smtClean="0">
                <a:solidFill>
                  <a:schemeClr val="tx1"/>
                </a:solidFill>
              </a:rPr>
              <a:t> ** </a:t>
            </a:r>
            <a:r>
              <a:rPr lang="es-CL" sz="1200" kern="0" dirty="0" err="1" smtClean="0">
                <a:solidFill>
                  <a:schemeClr val="tx1"/>
                </a:solidFill>
              </a:rPr>
              <a:t>Cleland</a:t>
            </a:r>
            <a:r>
              <a:rPr lang="es-CL" sz="1200" kern="0" dirty="0" smtClean="0">
                <a:solidFill>
                  <a:schemeClr val="tx1"/>
                </a:solidFill>
              </a:rPr>
              <a:t>, J. et al. </a:t>
            </a:r>
            <a:r>
              <a:rPr lang="es-CL" sz="1200" kern="0" dirty="0" err="1" smtClean="0">
                <a:solidFill>
                  <a:schemeClr val="tx1"/>
                </a:solidFill>
              </a:rPr>
              <a:t>Family</a:t>
            </a:r>
            <a:r>
              <a:rPr lang="es-CL" sz="1200" kern="0" dirty="0" smtClean="0">
                <a:solidFill>
                  <a:schemeClr val="tx1"/>
                </a:solidFill>
              </a:rPr>
              <a:t> </a:t>
            </a:r>
            <a:r>
              <a:rPr lang="es-CL" sz="1200" kern="0" dirty="0" err="1" smtClean="0">
                <a:solidFill>
                  <a:schemeClr val="tx1"/>
                </a:solidFill>
              </a:rPr>
              <a:t>planning</a:t>
            </a:r>
            <a:r>
              <a:rPr lang="es-CL" sz="1200" kern="0" dirty="0" smtClean="0">
                <a:solidFill>
                  <a:schemeClr val="tx1"/>
                </a:solidFill>
              </a:rPr>
              <a:t>: </a:t>
            </a:r>
            <a:r>
              <a:rPr lang="es-CL" sz="1200" kern="0" dirty="0" err="1" smtClean="0">
                <a:solidFill>
                  <a:schemeClr val="tx1"/>
                </a:solidFill>
              </a:rPr>
              <a:t>The</a:t>
            </a:r>
            <a:r>
              <a:rPr lang="es-CL" sz="1200" kern="0" dirty="0" smtClean="0">
                <a:solidFill>
                  <a:schemeClr val="tx1"/>
                </a:solidFill>
              </a:rPr>
              <a:t> </a:t>
            </a:r>
            <a:r>
              <a:rPr lang="es-CL" sz="1200" kern="0" dirty="0" err="1" smtClean="0">
                <a:solidFill>
                  <a:schemeClr val="tx1"/>
                </a:solidFill>
              </a:rPr>
              <a:t>unfinished</a:t>
            </a:r>
            <a:r>
              <a:rPr lang="es-CL" sz="1200" kern="0" dirty="0" smtClean="0">
                <a:solidFill>
                  <a:schemeClr val="tx1"/>
                </a:solidFill>
              </a:rPr>
              <a:t> agenda. </a:t>
            </a:r>
            <a:r>
              <a:rPr lang="es-CL" sz="1200" kern="0" dirty="0" err="1" smtClean="0">
                <a:solidFill>
                  <a:schemeClr val="tx1"/>
                </a:solidFill>
              </a:rPr>
              <a:t>The</a:t>
            </a:r>
            <a:r>
              <a:rPr lang="es-CL" sz="1200" kern="0" dirty="0" smtClean="0">
                <a:solidFill>
                  <a:schemeClr val="tx1"/>
                </a:solidFill>
              </a:rPr>
              <a:t> </a:t>
            </a:r>
            <a:r>
              <a:rPr lang="es-CL" sz="1200" kern="0" dirty="0" err="1" smtClean="0">
                <a:solidFill>
                  <a:schemeClr val="tx1"/>
                </a:solidFill>
              </a:rPr>
              <a:t>Lancet</a:t>
            </a:r>
            <a:r>
              <a:rPr lang="es-CL" sz="1200" kern="0" dirty="0" smtClean="0">
                <a:solidFill>
                  <a:schemeClr val="tx1"/>
                </a:solidFill>
              </a:rPr>
              <a:t>. 368 (9549): 1810-1827. 2006</a:t>
            </a:r>
          </a:p>
          <a:p>
            <a:pPr marL="0" indent="0" algn="just">
              <a:buFont typeface="Arial" pitchFamily="34" charset="0"/>
              <a:buNone/>
            </a:pPr>
            <a:endParaRPr lang="es-CL" kern="0" dirty="0">
              <a:solidFill>
                <a:schemeClr val="tx1"/>
              </a:solidFill>
            </a:endParaRPr>
          </a:p>
        </p:txBody>
      </p:sp>
      <p:sp>
        <p:nvSpPr>
          <p:cNvPr id="6" name="5 CuadroTexto"/>
          <p:cNvSpPr txBox="1"/>
          <p:nvPr/>
        </p:nvSpPr>
        <p:spPr>
          <a:xfrm>
            <a:off x="323528" y="900009"/>
            <a:ext cx="3902607" cy="584775"/>
          </a:xfrm>
          <a:prstGeom prst="rect">
            <a:avLst/>
          </a:prstGeom>
          <a:noFill/>
        </p:spPr>
        <p:txBody>
          <a:bodyPr wrap="none" rtlCol="0">
            <a:spAutoFit/>
          </a:bodyPr>
          <a:lstStyle/>
          <a:p>
            <a:r>
              <a:rPr lang="es-MX" b="1" dirty="0" smtClean="0">
                <a:latin typeface="+mn-lt"/>
              </a:rPr>
              <a:t>Cambio de paradigma</a:t>
            </a:r>
            <a:endParaRPr lang="es-ES_tradnl" b="1" dirty="0">
              <a:latin typeface="+mn-lt"/>
            </a:endParaRPr>
          </a:p>
        </p:txBody>
      </p:sp>
      <p:sp>
        <p:nvSpPr>
          <p:cNvPr id="8" name="Título 1"/>
          <p:cNvSpPr txBox="1">
            <a:spLocks/>
          </p:cNvSpPr>
          <p:nvPr/>
        </p:nvSpPr>
        <p:spPr bwMode="auto">
          <a:xfrm>
            <a:off x="179512" y="116632"/>
            <a:ext cx="8229600" cy="693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457200" rtl="0" eaLnBrk="0" fontAlgn="base" hangingPunct="0">
              <a:spcBef>
                <a:spcPct val="0"/>
              </a:spcBef>
              <a:spcAft>
                <a:spcPct val="0"/>
              </a:spcAft>
              <a:defRPr sz="4000" b="1" cap="all">
                <a:solidFill>
                  <a:srgbClr val="006CB7"/>
                </a:solidFill>
                <a:latin typeface="+mj-lt"/>
                <a:ea typeface="+mj-ea"/>
                <a:cs typeface="ヒラギノ角ゴ Pro W3"/>
              </a:defRPr>
            </a:lvl1pPr>
            <a:lvl2pPr algn="l" defTabSz="457200" rtl="0" eaLnBrk="0" fontAlgn="base" hangingPunct="0">
              <a:spcBef>
                <a:spcPct val="0"/>
              </a:spcBef>
              <a:spcAft>
                <a:spcPct val="0"/>
              </a:spcAft>
              <a:defRPr sz="2400">
                <a:solidFill>
                  <a:srgbClr val="006CB7"/>
                </a:solidFill>
                <a:latin typeface="Verdana" pitchFamily="28" charset="0"/>
                <a:ea typeface="ヒラギノ角ゴ Pro W3" pitchFamily="28" charset="-128"/>
                <a:cs typeface="ヒラギノ角ゴ Pro W3"/>
              </a:defRPr>
            </a:lvl2pPr>
            <a:lvl3pPr algn="l" defTabSz="457200" rtl="0" eaLnBrk="0" fontAlgn="base" hangingPunct="0">
              <a:spcBef>
                <a:spcPct val="0"/>
              </a:spcBef>
              <a:spcAft>
                <a:spcPct val="0"/>
              </a:spcAft>
              <a:defRPr sz="2400">
                <a:solidFill>
                  <a:srgbClr val="006CB7"/>
                </a:solidFill>
                <a:latin typeface="Verdana" pitchFamily="28" charset="0"/>
                <a:ea typeface="ヒラギノ角ゴ Pro W3" pitchFamily="28" charset="-128"/>
                <a:cs typeface="ヒラギノ角ゴ Pro W3"/>
              </a:defRPr>
            </a:lvl3pPr>
            <a:lvl4pPr algn="l" defTabSz="457200" rtl="0" eaLnBrk="0" fontAlgn="base" hangingPunct="0">
              <a:spcBef>
                <a:spcPct val="0"/>
              </a:spcBef>
              <a:spcAft>
                <a:spcPct val="0"/>
              </a:spcAft>
              <a:defRPr sz="2400">
                <a:solidFill>
                  <a:srgbClr val="006CB7"/>
                </a:solidFill>
                <a:latin typeface="Verdana" pitchFamily="28" charset="0"/>
                <a:ea typeface="ヒラギノ角ゴ Pro W3" pitchFamily="28" charset="-128"/>
                <a:cs typeface="ヒラギノ角ゴ Pro W3"/>
              </a:defRPr>
            </a:lvl4pPr>
            <a:lvl5pPr algn="l" defTabSz="457200" rtl="0" eaLnBrk="0" fontAlgn="base" hangingPunct="0">
              <a:spcBef>
                <a:spcPct val="0"/>
              </a:spcBef>
              <a:spcAft>
                <a:spcPct val="0"/>
              </a:spcAft>
              <a:defRPr sz="2400">
                <a:solidFill>
                  <a:srgbClr val="006CB7"/>
                </a:solidFill>
                <a:latin typeface="Verdana" pitchFamily="28" charset="0"/>
                <a:ea typeface="ヒラギノ角ゴ Pro W3" pitchFamily="28" charset="-128"/>
                <a:cs typeface="ヒラギノ角ゴ Pro W3"/>
              </a:defRPr>
            </a:lvl5pPr>
            <a:lvl6pPr marL="457200" algn="l" defTabSz="457200" rtl="0" fontAlgn="base">
              <a:spcBef>
                <a:spcPct val="0"/>
              </a:spcBef>
              <a:spcAft>
                <a:spcPct val="0"/>
              </a:spcAft>
              <a:defRPr sz="2400">
                <a:solidFill>
                  <a:srgbClr val="006CB7"/>
                </a:solidFill>
                <a:latin typeface="Verdana" pitchFamily="28" charset="0"/>
                <a:ea typeface="ヒラギノ角ゴ Pro W3" pitchFamily="28" charset="-128"/>
              </a:defRPr>
            </a:lvl6pPr>
            <a:lvl7pPr marL="914400" algn="l" defTabSz="457200" rtl="0" fontAlgn="base">
              <a:spcBef>
                <a:spcPct val="0"/>
              </a:spcBef>
              <a:spcAft>
                <a:spcPct val="0"/>
              </a:spcAft>
              <a:defRPr sz="2400">
                <a:solidFill>
                  <a:srgbClr val="006CB7"/>
                </a:solidFill>
                <a:latin typeface="Verdana" pitchFamily="28" charset="0"/>
                <a:ea typeface="ヒラギノ角ゴ Pro W3" pitchFamily="28" charset="-128"/>
              </a:defRPr>
            </a:lvl7pPr>
            <a:lvl8pPr marL="1371600" algn="l" defTabSz="457200" rtl="0" fontAlgn="base">
              <a:spcBef>
                <a:spcPct val="0"/>
              </a:spcBef>
              <a:spcAft>
                <a:spcPct val="0"/>
              </a:spcAft>
              <a:defRPr sz="2400">
                <a:solidFill>
                  <a:srgbClr val="006CB7"/>
                </a:solidFill>
                <a:latin typeface="Verdana" pitchFamily="28" charset="0"/>
                <a:ea typeface="ヒラギノ角ゴ Pro W3" pitchFamily="28" charset="-128"/>
              </a:defRPr>
            </a:lvl8pPr>
            <a:lvl9pPr marL="1828800" algn="l" defTabSz="457200" rtl="0" fontAlgn="base">
              <a:spcBef>
                <a:spcPct val="0"/>
              </a:spcBef>
              <a:spcAft>
                <a:spcPct val="0"/>
              </a:spcAft>
              <a:defRPr sz="2400">
                <a:solidFill>
                  <a:srgbClr val="006CB7"/>
                </a:solidFill>
                <a:latin typeface="Verdana" pitchFamily="28" charset="0"/>
                <a:ea typeface="ヒラギノ角ゴ Pro W3" pitchFamily="28" charset="-128"/>
              </a:defRPr>
            </a:lvl9pPr>
          </a:lstStyle>
          <a:p>
            <a:pPr algn="ctr"/>
            <a:r>
              <a:rPr lang="es-CL" sz="2800" kern="0" cap="none" dirty="0" smtClean="0">
                <a:latin typeface="+mn-lt"/>
              </a:rPr>
              <a:t>Otras resoluciones políticas y programáticas</a:t>
            </a:r>
            <a:endParaRPr lang="es-CL" sz="2800" kern="0" cap="none" dirty="0">
              <a:latin typeface="+mn-lt"/>
            </a:endParaRPr>
          </a:p>
        </p:txBody>
      </p:sp>
    </p:spTree>
    <p:extLst>
      <p:ext uri="{BB962C8B-B14F-4D97-AF65-F5344CB8AC3E}">
        <p14:creationId xmlns:p14="http://schemas.microsoft.com/office/powerpoint/2010/main" val="417176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548680"/>
            <a:ext cx="8204448" cy="1362075"/>
          </a:xfrm>
        </p:spPr>
        <p:txBody>
          <a:bodyPr/>
          <a:lstStyle/>
          <a:p>
            <a:pPr algn="ctr"/>
            <a:r>
              <a:rPr lang="es-CL" sz="3200" dirty="0" smtClean="0">
                <a:latin typeface="+mn-lt"/>
              </a:rPr>
              <a:t>Normas nacionales sobre </a:t>
            </a:r>
            <a:br>
              <a:rPr lang="es-CL" sz="3200" dirty="0" smtClean="0">
                <a:latin typeface="+mn-lt"/>
              </a:rPr>
            </a:br>
            <a:r>
              <a:rPr lang="es-CL" sz="3200" dirty="0" smtClean="0">
                <a:latin typeface="+mn-lt"/>
              </a:rPr>
              <a:t>regulación de la fertilidad</a:t>
            </a:r>
            <a:br>
              <a:rPr lang="es-CL" sz="3200" dirty="0" smtClean="0">
                <a:latin typeface="+mn-lt"/>
              </a:rPr>
            </a:br>
            <a:r>
              <a:rPr lang="es-CL" sz="3200" dirty="0" smtClean="0">
                <a:latin typeface="+mn-lt"/>
              </a:rPr>
              <a:t>2006</a:t>
            </a:r>
            <a:endParaRPr lang="es-CL" sz="3200" dirty="0">
              <a:latin typeface="+mn-lt"/>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t="5646" b="5646"/>
          <a:stretch>
            <a:fillRect/>
          </a:stretch>
        </p:blipFill>
        <p:spPr>
          <a:xfrm>
            <a:off x="3707904" y="2348880"/>
            <a:ext cx="1930946" cy="2502222"/>
          </a:xfrm>
          <a:prstGeom prst="rect">
            <a:avLst/>
          </a:prstGeom>
          <a:noFill/>
        </p:spPr>
      </p:pic>
      <p:sp>
        <p:nvSpPr>
          <p:cNvPr id="4" name="3 CuadroTexto"/>
          <p:cNvSpPr txBox="1"/>
          <p:nvPr/>
        </p:nvSpPr>
        <p:spPr>
          <a:xfrm>
            <a:off x="432048" y="5157193"/>
            <a:ext cx="8244408" cy="1569660"/>
          </a:xfrm>
          <a:prstGeom prst="rect">
            <a:avLst/>
          </a:prstGeom>
          <a:noFill/>
        </p:spPr>
        <p:txBody>
          <a:bodyPr wrap="square" rtlCol="0">
            <a:spAutoFit/>
          </a:bodyPr>
          <a:lstStyle/>
          <a:p>
            <a:pPr algn="ctr"/>
            <a:r>
              <a:rPr lang="es-ES" sz="2400" b="1" dirty="0">
                <a:solidFill>
                  <a:schemeClr val="accent1">
                    <a:lumMod val="75000"/>
                  </a:schemeClr>
                </a:solidFill>
                <a:latin typeface="+mn-lt"/>
              </a:rPr>
              <a:t>Ministerio de Salud de Chile (</a:t>
            </a:r>
            <a:r>
              <a:rPr lang="es-ES" sz="2400" b="1" dirty="0" smtClean="0">
                <a:solidFill>
                  <a:schemeClr val="accent1">
                    <a:lumMod val="75000"/>
                  </a:schemeClr>
                </a:solidFill>
                <a:latin typeface="+mn-lt"/>
              </a:rPr>
              <a:t>MINSAL)</a:t>
            </a:r>
          </a:p>
          <a:p>
            <a:pPr algn="ctr"/>
            <a:r>
              <a:rPr lang="es-ES" sz="2400" b="1" dirty="0" smtClean="0">
                <a:solidFill>
                  <a:schemeClr val="accent1">
                    <a:lumMod val="75000"/>
                  </a:schemeClr>
                </a:solidFill>
                <a:latin typeface="+mn-lt"/>
              </a:rPr>
              <a:t>Instituto </a:t>
            </a:r>
            <a:r>
              <a:rPr lang="es-ES" sz="2400" b="1" dirty="0">
                <a:solidFill>
                  <a:schemeClr val="accent1">
                    <a:lumMod val="75000"/>
                  </a:schemeClr>
                </a:solidFill>
                <a:latin typeface="+mn-lt"/>
              </a:rPr>
              <a:t>Chileno de Medicina Reproductiva (ICMER)</a:t>
            </a:r>
            <a:endParaRPr lang="es-ES_tradnl" sz="2400" dirty="0">
              <a:solidFill>
                <a:schemeClr val="accent1">
                  <a:lumMod val="75000"/>
                </a:schemeClr>
              </a:solidFill>
              <a:latin typeface="+mn-lt"/>
            </a:endParaRPr>
          </a:p>
          <a:p>
            <a:pPr algn="ctr"/>
            <a:r>
              <a:rPr lang="es-ES" sz="2400" b="1" dirty="0">
                <a:solidFill>
                  <a:schemeClr val="accent1">
                    <a:lumMod val="75000"/>
                  </a:schemeClr>
                </a:solidFill>
                <a:latin typeface="+mn-lt"/>
              </a:rPr>
              <a:t>Asociación Chilena de Protección de la Familia (APROFA)</a:t>
            </a:r>
            <a:endParaRPr lang="es-ES_tradnl" sz="2400" dirty="0">
              <a:solidFill>
                <a:schemeClr val="accent1">
                  <a:lumMod val="75000"/>
                </a:schemeClr>
              </a:solidFill>
              <a:latin typeface="+mn-lt"/>
            </a:endParaRPr>
          </a:p>
          <a:p>
            <a:pPr algn="ctr"/>
            <a:endParaRPr lang="es-ES_tradnl" sz="2400" dirty="0">
              <a:solidFill>
                <a:schemeClr val="accent1">
                  <a:lumMod val="75000"/>
                </a:schemeClr>
              </a:solidFill>
              <a:latin typeface="+mn-lt"/>
            </a:endParaRPr>
          </a:p>
        </p:txBody>
      </p:sp>
    </p:spTree>
    <p:extLst>
      <p:ext uri="{BB962C8B-B14F-4D97-AF65-F5344CB8AC3E}">
        <p14:creationId xmlns:p14="http://schemas.microsoft.com/office/powerpoint/2010/main" val="5682937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304366" y="444971"/>
            <a:ext cx="4320480" cy="5648325"/>
          </a:xfrm>
          <a:prstGeom prst="rect">
            <a:avLst/>
          </a:prstGeom>
        </p:spPr>
      </p:pic>
      <p:pic>
        <p:nvPicPr>
          <p:cNvPr id="4" name="Imagen 3"/>
          <p:cNvPicPr>
            <a:picLocks noChangeAspect="1"/>
          </p:cNvPicPr>
          <p:nvPr/>
        </p:nvPicPr>
        <p:blipFill>
          <a:blip r:embed="rId3"/>
          <a:stretch>
            <a:fillRect/>
          </a:stretch>
        </p:blipFill>
        <p:spPr>
          <a:xfrm>
            <a:off x="4672150" y="685006"/>
            <a:ext cx="4180878" cy="5240178"/>
          </a:xfrm>
          <a:prstGeom prst="rect">
            <a:avLst/>
          </a:prstGeom>
        </p:spPr>
      </p:pic>
      <p:sp>
        <p:nvSpPr>
          <p:cNvPr id="5" name="Rectángulo 4"/>
          <p:cNvSpPr/>
          <p:nvPr/>
        </p:nvSpPr>
        <p:spPr>
          <a:xfrm>
            <a:off x="323528" y="1700808"/>
            <a:ext cx="4320480" cy="100811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Rectángulo 5"/>
          <p:cNvSpPr/>
          <p:nvPr/>
        </p:nvSpPr>
        <p:spPr>
          <a:xfrm>
            <a:off x="343118" y="2720670"/>
            <a:ext cx="4320480" cy="199272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Rectángulo 6"/>
          <p:cNvSpPr/>
          <p:nvPr/>
        </p:nvSpPr>
        <p:spPr>
          <a:xfrm>
            <a:off x="343118" y="4713393"/>
            <a:ext cx="4320480" cy="139985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8" name="Rectángulo 7"/>
          <p:cNvSpPr/>
          <p:nvPr/>
        </p:nvSpPr>
        <p:spPr>
          <a:xfrm>
            <a:off x="4723440" y="3717030"/>
            <a:ext cx="3903046" cy="151216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t="5646" b="5646"/>
          <a:stretch>
            <a:fillRect/>
          </a:stretch>
        </p:blipFill>
        <p:spPr>
          <a:xfrm>
            <a:off x="6724932" y="5777478"/>
            <a:ext cx="799395" cy="1035898"/>
          </a:xfrm>
          <a:prstGeom prst="rect">
            <a:avLst/>
          </a:prstGeom>
          <a:noFill/>
        </p:spPr>
      </p:pic>
      <p:sp>
        <p:nvSpPr>
          <p:cNvPr id="10" name="Rectángulo 6"/>
          <p:cNvSpPr/>
          <p:nvPr/>
        </p:nvSpPr>
        <p:spPr>
          <a:xfrm>
            <a:off x="4716016" y="836711"/>
            <a:ext cx="4007086" cy="288031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744980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798670" y="892510"/>
            <a:ext cx="7013690" cy="5344802"/>
          </a:xfrm>
          <a:prstGeom prst="rect">
            <a:avLst/>
          </a:prstGeom>
        </p:spPr>
      </p:pic>
      <p:sp>
        <p:nvSpPr>
          <p:cNvPr id="4" name="Título 1"/>
          <p:cNvSpPr txBox="1">
            <a:spLocks/>
          </p:cNvSpPr>
          <p:nvPr/>
        </p:nvSpPr>
        <p:spPr>
          <a:xfrm>
            <a:off x="179512" y="116632"/>
            <a:ext cx="8229600" cy="648072"/>
          </a:xfrm>
          <a:prstGeom prst="rect">
            <a:avLst/>
          </a:prstGeom>
        </p:spPr>
        <p:txBody>
          <a:bodyPr/>
          <a:lstStyle>
            <a:lvl1pPr algn="l" defTabSz="457200" rtl="0" eaLnBrk="0" fontAlgn="base" hangingPunct="0">
              <a:spcBef>
                <a:spcPct val="0"/>
              </a:spcBef>
              <a:spcAft>
                <a:spcPct val="0"/>
              </a:spcAft>
              <a:defRPr sz="2400">
                <a:solidFill>
                  <a:srgbClr val="006CB7"/>
                </a:solidFill>
                <a:latin typeface="+mj-lt"/>
                <a:ea typeface="+mj-ea"/>
                <a:cs typeface="ヒラギノ角ゴ Pro W3"/>
              </a:defRPr>
            </a:lvl1pPr>
            <a:lvl2pPr algn="l" defTabSz="457200" rtl="0" eaLnBrk="0" fontAlgn="base" hangingPunct="0">
              <a:spcBef>
                <a:spcPct val="0"/>
              </a:spcBef>
              <a:spcAft>
                <a:spcPct val="0"/>
              </a:spcAft>
              <a:defRPr sz="2400">
                <a:solidFill>
                  <a:srgbClr val="006CB7"/>
                </a:solidFill>
                <a:latin typeface="Verdana" pitchFamily="28" charset="0"/>
                <a:ea typeface="ヒラギノ角ゴ Pro W3" pitchFamily="28" charset="-128"/>
                <a:cs typeface="ヒラギノ角ゴ Pro W3"/>
              </a:defRPr>
            </a:lvl2pPr>
            <a:lvl3pPr algn="l" defTabSz="457200" rtl="0" eaLnBrk="0" fontAlgn="base" hangingPunct="0">
              <a:spcBef>
                <a:spcPct val="0"/>
              </a:spcBef>
              <a:spcAft>
                <a:spcPct val="0"/>
              </a:spcAft>
              <a:defRPr sz="2400">
                <a:solidFill>
                  <a:srgbClr val="006CB7"/>
                </a:solidFill>
                <a:latin typeface="Verdana" pitchFamily="28" charset="0"/>
                <a:ea typeface="ヒラギノ角ゴ Pro W3" pitchFamily="28" charset="-128"/>
                <a:cs typeface="ヒラギノ角ゴ Pro W3"/>
              </a:defRPr>
            </a:lvl3pPr>
            <a:lvl4pPr algn="l" defTabSz="457200" rtl="0" eaLnBrk="0" fontAlgn="base" hangingPunct="0">
              <a:spcBef>
                <a:spcPct val="0"/>
              </a:spcBef>
              <a:spcAft>
                <a:spcPct val="0"/>
              </a:spcAft>
              <a:defRPr sz="2400">
                <a:solidFill>
                  <a:srgbClr val="006CB7"/>
                </a:solidFill>
                <a:latin typeface="Verdana" pitchFamily="28" charset="0"/>
                <a:ea typeface="ヒラギノ角ゴ Pro W3" pitchFamily="28" charset="-128"/>
                <a:cs typeface="ヒラギノ角ゴ Pro W3"/>
              </a:defRPr>
            </a:lvl4pPr>
            <a:lvl5pPr algn="l" defTabSz="457200" rtl="0" eaLnBrk="0" fontAlgn="base" hangingPunct="0">
              <a:spcBef>
                <a:spcPct val="0"/>
              </a:spcBef>
              <a:spcAft>
                <a:spcPct val="0"/>
              </a:spcAft>
              <a:defRPr sz="2400">
                <a:solidFill>
                  <a:srgbClr val="006CB7"/>
                </a:solidFill>
                <a:latin typeface="Verdana" pitchFamily="28" charset="0"/>
                <a:ea typeface="ヒラギノ角ゴ Pro W3" pitchFamily="28" charset="-128"/>
                <a:cs typeface="ヒラギノ角ゴ Pro W3"/>
              </a:defRPr>
            </a:lvl5pPr>
            <a:lvl6pPr marL="457200" algn="l" defTabSz="457200" rtl="0" fontAlgn="base">
              <a:spcBef>
                <a:spcPct val="0"/>
              </a:spcBef>
              <a:spcAft>
                <a:spcPct val="0"/>
              </a:spcAft>
              <a:defRPr sz="2400">
                <a:solidFill>
                  <a:srgbClr val="006CB7"/>
                </a:solidFill>
                <a:latin typeface="Verdana" pitchFamily="28" charset="0"/>
                <a:ea typeface="ヒラギノ角ゴ Pro W3" pitchFamily="28" charset="-128"/>
              </a:defRPr>
            </a:lvl6pPr>
            <a:lvl7pPr marL="914400" algn="l" defTabSz="457200" rtl="0" fontAlgn="base">
              <a:spcBef>
                <a:spcPct val="0"/>
              </a:spcBef>
              <a:spcAft>
                <a:spcPct val="0"/>
              </a:spcAft>
              <a:defRPr sz="2400">
                <a:solidFill>
                  <a:srgbClr val="006CB7"/>
                </a:solidFill>
                <a:latin typeface="Verdana" pitchFamily="28" charset="0"/>
                <a:ea typeface="ヒラギノ角ゴ Pro W3" pitchFamily="28" charset="-128"/>
              </a:defRPr>
            </a:lvl7pPr>
            <a:lvl8pPr marL="1371600" algn="l" defTabSz="457200" rtl="0" fontAlgn="base">
              <a:spcBef>
                <a:spcPct val="0"/>
              </a:spcBef>
              <a:spcAft>
                <a:spcPct val="0"/>
              </a:spcAft>
              <a:defRPr sz="2400">
                <a:solidFill>
                  <a:srgbClr val="006CB7"/>
                </a:solidFill>
                <a:latin typeface="Verdana" pitchFamily="28" charset="0"/>
                <a:ea typeface="ヒラギノ角ゴ Pro W3" pitchFamily="28" charset="-128"/>
              </a:defRPr>
            </a:lvl8pPr>
            <a:lvl9pPr marL="1828800" algn="l" defTabSz="457200" rtl="0" fontAlgn="base">
              <a:spcBef>
                <a:spcPct val="0"/>
              </a:spcBef>
              <a:spcAft>
                <a:spcPct val="0"/>
              </a:spcAft>
              <a:defRPr sz="2400">
                <a:solidFill>
                  <a:srgbClr val="006CB7"/>
                </a:solidFill>
                <a:latin typeface="Verdana" pitchFamily="28" charset="0"/>
                <a:ea typeface="ヒラギノ角ゴ Pro W3" pitchFamily="28" charset="-128"/>
              </a:defRPr>
            </a:lvl9pPr>
          </a:lstStyle>
          <a:p>
            <a:pPr algn="ctr"/>
            <a:r>
              <a:rPr lang="es-CL" sz="2800" b="1" kern="0" dirty="0" smtClean="0">
                <a:latin typeface="+mn-lt"/>
              </a:rPr>
              <a:t>Antecedentes</a:t>
            </a:r>
            <a:endParaRPr lang="es-CL" sz="2800" b="1" kern="0" dirty="0">
              <a:latin typeface="+mn-lt"/>
            </a:endParaRPr>
          </a:p>
        </p:txBody>
      </p:sp>
    </p:spTree>
    <p:extLst>
      <p:ext uri="{BB962C8B-B14F-4D97-AF65-F5344CB8AC3E}">
        <p14:creationId xmlns:p14="http://schemas.microsoft.com/office/powerpoint/2010/main" val="34419957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a:srcRect t="63876"/>
          <a:stretch/>
        </p:blipFill>
        <p:spPr>
          <a:xfrm>
            <a:off x="378151" y="1930728"/>
            <a:ext cx="7938265" cy="3240360"/>
          </a:xfrm>
          <a:prstGeom prst="rect">
            <a:avLst/>
          </a:prstGeom>
        </p:spPr>
      </p:pic>
      <p:sp>
        <p:nvSpPr>
          <p:cNvPr id="4" name="3 CuadroTexto"/>
          <p:cNvSpPr txBox="1"/>
          <p:nvPr/>
        </p:nvSpPr>
        <p:spPr>
          <a:xfrm>
            <a:off x="827584" y="908720"/>
            <a:ext cx="7361311" cy="1938992"/>
          </a:xfrm>
          <a:prstGeom prst="rect">
            <a:avLst/>
          </a:prstGeom>
          <a:noFill/>
        </p:spPr>
        <p:txBody>
          <a:bodyPr wrap="none" rtlCol="0">
            <a:spAutoFit/>
          </a:bodyPr>
          <a:lstStyle/>
          <a:p>
            <a:endParaRPr lang="es-MX" sz="2400" dirty="0"/>
          </a:p>
          <a:p>
            <a:pPr algn="just"/>
            <a:r>
              <a:rPr lang="es-MX" sz="2400" dirty="0" smtClean="0"/>
              <a:t>La versión original de las Normas </a:t>
            </a:r>
            <a:r>
              <a:rPr lang="es-CL" sz="2400" dirty="0"/>
              <a:t>Nacionales sobre </a:t>
            </a:r>
            <a:br>
              <a:rPr lang="es-CL" sz="2400" dirty="0"/>
            </a:br>
            <a:r>
              <a:rPr lang="es-CL" sz="2400" dirty="0"/>
              <a:t>Regulación de la </a:t>
            </a:r>
            <a:r>
              <a:rPr lang="es-CL" sz="2400" dirty="0" smtClean="0"/>
              <a:t>Fertilidad, 2006, </a:t>
            </a:r>
            <a:r>
              <a:rPr lang="es-MX" sz="2400" dirty="0" smtClean="0"/>
              <a:t>incluía el capítulo </a:t>
            </a:r>
          </a:p>
          <a:p>
            <a:pPr algn="just"/>
            <a:r>
              <a:rPr lang="es-MX" sz="2400" dirty="0" smtClean="0"/>
              <a:t>3.2.5 Anticoncepción Hormonal de Emergencia </a:t>
            </a:r>
          </a:p>
          <a:p>
            <a:pPr algn="just"/>
            <a:r>
              <a:rPr lang="es-MX" sz="2400" dirty="0" smtClean="0"/>
              <a:t>que fue eliminado</a:t>
            </a:r>
            <a:endParaRPr lang="es-ES_tradnl" sz="2400" dirty="0"/>
          </a:p>
        </p:txBody>
      </p:sp>
      <p:sp>
        <p:nvSpPr>
          <p:cNvPr id="5" name="Título 1"/>
          <p:cNvSpPr txBox="1">
            <a:spLocks/>
          </p:cNvSpPr>
          <p:nvPr/>
        </p:nvSpPr>
        <p:spPr>
          <a:xfrm>
            <a:off x="152400" y="432347"/>
            <a:ext cx="8164513" cy="1143000"/>
          </a:xfrm>
          <a:prstGeom prst="rect">
            <a:avLst/>
          </a:prstGeom>
        </p:spPr>
        <p:txBody>
          <a:bodyPr/>
          <a:lstStyle>
            <a:lvl1pPr algn="l" defTabSz="457200" rtl="0" eaLnBrk="0" fontAlgn="base" hangingPunct="0">
              <a:spcBef>
                <a:spcPct val="0"/>
              </a:spcBef>
              <a:spcAft>
                <a:spcPct val="0"/>
              </a:spcAft>
              <a:defRPr sz="2400">
                <a:solidFill>
                  <a:srgbClr val="006CB7"/>
                </a:solidFill>
                <a:latin typeface="+mj-lt"/>
                <a:ea typeface="+mj-ea"/>
                <a:cs typeface="ヒラギノ角ゴ Pro W3"/>
              </a:defRPr>
            </a:lvl1pPr>
            <a:lvl2pPr algn="l" defTabSz="457200" rtl="0" eaLnBrk="0" fontAlgn="base" hangingPunct="0">
              <a:spcBef>
                <a:spcPct val="0"/>
              </a:spcBef>
              <a:spcAft>
                <a:spcPct val="0"/>
              </a:spcAft>
              <a:defRPr sz="2400">
                <a:solidFill>
                  <a:srgbClr val="006CB7"/>
                </a:solidFill>
                <a:latin typeface="Verdana" pitchFamily="28" charset="0"/>
                <a:ea typeface="ヒラギノ角ゴ Pro W3" pitchFamily="28" charset="-128"/>
                <a:cs typeface="ヒラギノ角ゴ Pro W3"/>
              </a:defRPr>
            </a:lvl2pPr>
            <a:lvl3pPr algn="l" defTabSz="457200" rtl="0" eaLnBrk="0" fontAlgn="base" hangingPunct="0">
              <a:spcBef>
                <a:spcPct val="0"/>
              </a:spcBef>
              <a:spcAft>
                <a:spcPct val="0"/>
              </a:spcAft>
              <a:defRPr sz="2400">
                <a:solidFill>
                  <a:srgbClr val="006CB7"/>
                </a:solidFill>
                <a:latin typeface="Verdana" pitchFamily="28" charset="0"/>
                <a:ea typeface="ヒラギノ角ゴ Pro W3" pitchFamily="28" charset="-128"/>
                <a:cs typeface="ヒラギノ角ゴ Pro W3"/>
              </a:defRPr>
            </a:lvl3pPr>
            <a:lvl4pPr algn="l" defTabSz="457200" rtl="0" eaLnBrk="0" fontAlgn="base" hangingPunct="0">
              <a:spcBef>
                <a:spcPct val="0"/>
              </a:spcBef>
              <a:spcAft>
                <a:spcPct val="0"/>
              </a:spcAft>
              <a:defRPr sz="2400">
                <a:solidFill>
                  <a:srgbClr val="006CB7"/>
                </a:solidFill>
                <a:latin typeface="Verdana" pitchFamily="28" charset="0"/>
                <a:ea typeface="ヒラギノ角ゴ Pro W3" pitchFamily="28" charset="-128"/>
                <a:cs typeface="ヒラギノ角ゴ Pro W3"/>
              </a:defRPr>
            </a:lvl4pPr>
            <a:lvl5pPr algn="l" defTabSz="457200" rtl="0" eaLnBrk="0" fontAlgn="base" hangingPunct="0">
              <a:spcBef>
                <a:spcPct val="0"/>
              </a:spcBef>
              <a:spcAft>
                <a:spcPct val="0"/>
              </a:spcAft>
              <a:defRPr sz="2400">
                <a:solidFill>
                  <a:srgbClr val="006CB7"/>
                </a:solidFill>
                <a:latin typeface="Verdana" pitchFamily="28" charset="0"/>
                <a:ea typeface="ヒラギノ角ゴ Pro W3" pitchFamily="28" charset="-128"/>
                <a:cs typeface="ヒラギノ角ゴ Pro W3"/>
              </a:defRPr>
            </a:lvl5pPr>
            <a:lvl6pPr marL="457200" algn="l" defTabSz="457200" rtl="0" fontAlgn="base">
              <a:spcBef>
                <a:spcPct val="0"/>
              </a:spcBef>
              <a:spcAft>
                <a:spcPct val="0"/>
              </a:spcAft>
              <a:defRPr sz="2400">
                <a:solidFill>
                  <a:srgbClr val="006CB7"/>
                </a:solidFill>
                <a:latin typeface="Verdana" pitchFamily="28" charset="0"/>
                <a:ea typeface="ヒラギノ角ゴ Pro W3" pitchFamily="28" charset="-128"/>
              </a:defRPr>
            </a:lvl6pPr>
            <a:lvl7pPr marL="914400" algn="l" defTabSz="457200" rtl="0" fontAlgn="base">
              <a:spcBef>
                <a:spcPct val="0"/>
              </a:spcBef>
              <a:spcAft>
                <a:spcPct val="0"/>
              </a:spcAft>
              <a:defRPr sz="2400">
                <a:solidFill>
                  <a:srgbClr val="006CB7"/>
                </a:solidFill>
                <a:latin typeface="Verdana" pitchFamily="28" charset="0"/>
                <a:ea typeface="ヒラギノ角ゴ Pro W3" pitchFamily="28" charset="-128"/>
              </a:defRPr>
            </a:lvl7pPr>
            <a:lvl8pPr marL="1371600" algn="l" defTabSz="457200" rtl="0" fontAlgn="base">
              <a:spcBef>
                <a:spcPct val="0"/>
              </a:spcBef>
              <a:spcAft>
                <a:spcPct val="0"/>
              </a:spcAft>
              <a:defRPr sz="2400">
                <a:solidFill>
                  <a:srgbClr val="006CB7"/>
                </a:solidFill>
                <a:latin typeface="Verdana" pitchFamily="28" charset="0"/>
                <a:ea typeface="ヒラギノ角ゴ Pro W3" pitchFamily="28" charset="-128"/>
              </a:defRPr>
            </a:lvl8pPr>
            <a:lvl9pPr marL="1828800" algn="l" defTabSz="457200" rtl="0" fontAlgn="base">
              <a:spcBef>
                <a:spcPct val="0"/>
              </a:spcBef>
              <a:spcAft>
                <a:spcPct val="0"/>
              </a:spcAft>
              <a:defRPr sz="2400">
                <a:solidFill>
                  <a:srgbClr val="006CB7"/>
                </a:solidFill>
                <a:latin typeface="Verdana" pitchFamily="28" charset="0"/>
                <a:ea typeface="ヒラギノ角ゴ Pro W3" pitchFamily="28" charset="-128"/>
              </a:defRPr>
            </a:lvl9pPr>
          </a:lstStyle>
          <a:p>
            <a:pPr algn="ctr"/>
            <a:r>
              <a:rPr lang="es-CL" sz="2800" b="1" kern="0" dirty="0" smtClean="0">
                <a:latin typeface="+mn-lt"/>
              </a:rPr>
              <a:t>Anticoncepción de Emergencia (AE) en Chile…</a:t>
            </a:r>
            <a:br>
              <a:rPr lang="es-CL" sz="2800" b="1" kern="0" dirty="0" smtClean="0">
                <a:latin typeface="+mn-lt"/>
              </a:rPr>
            </a:br>
            <a:endParaRPr lang="es-CL" sz="2800" b="1" kern="0" dirty="0">
              <a:latin typeface="+mn-lt"/>
            </a:endParaRPr>
          </a:p>
        </p:txBody>
      </p:sp>
    </p:spTree>
    <p:extLst>
      <p:ext uri="{BB962C8B-B14F-4D97-AF65-F5344CB8AC3E}">
        <p14:creationId xmlns:p14="http://schemas.microsoft.com/office/powerpoint/2010/main" val="14398299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usuario\Pictures\imagenes\MIAS\pildora.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8888" y="765175"/>
            <a:ext cx="7489825" cy="547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68751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p:cNvGraphicFramePr>
            <a:graphicFrameLocks noGrp="1"/>
          </p:cNvGraphicFramePr>
          <p:nvPr>
            <p:ph idx="1"/>
            <p:extLst>
              <p:ext uri="{D42A27DB-BD31-4B8C-83A1-F6EECF244321}">
                <p14:modId xmlns:p14="http://schemas.microsoft.com/office/powerpoint/2010/main" val="2822235220"/>
              </p:ext>
            </p:extLst>
          </p:nvPr>
        </p:nvGraphicFramePr>
        <p:xfrm>
          <a:off x="139700" y="2636912"/>
          <a:ext cx="8536756" cy="4536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ítulo 1"/>
          <p:cNvSpPr>
            <a:spLocks noGrp="1"/>
          </p:cNvSpPr>
          <p:nvPr>
            <p:ph type="title"/>
          </p:nvPr>
        </p:nvSpPr>
        <p:spPr>
          <a:xfrm>
            <a:off x="152400" y="332656"/>
            <a:ext cx="8164513" cy="962744"/>
          </a:xfrm>
        </p:spPr>
        <p:txBody>
          <a:bodyPr/>
          <a:lstStyle/>
          <a:p>
            <a:pPr algn="ctr"/>
            <a:r>
              <a:rPr lang="es-CL" sz="2800" b="1" dirty="0" smtClean="0">
                <a:latin typeface="+mn-lt"/>
              </a:rPr>
              <a:t>Anticoncepción de emergencia en Chile…</a:t>
            </a:r>
            <a:br>
              <a:rPr lang="es-CL" sz="2800" b="1" dirty="0" smtClean="0">
                <a:latin typeface="+mn-lt"/>
              </a:rPr>
            </a:br>
            <a:endParaRPr lang="es-CL" sz="2800" b="1" dirty="0">
              <a:latin typeface="+mn-lt"/>
            </a:endParaRPr>
          </a:p>
        </p:txBody>
      </p:sp>
      <p:pic>
        <p:nvPicPr>
          <p:cNvPr id="7" name="Imagen 2"/>
          <p:cNvPicPr>
            <a:picLocks noChangeAspect="1"/>
          </p:cNvPicPr>
          <p:nvPr/>
        </p:nvPicPr>
        <p:blipFill>
          <a:blip r:embed="rId7"/>
          <a:stretch>
            <a:fillRect/>
          </a:stretch>
        </p:blipFill>
        <p:spPr>
          <a:xfrm>
            <a:off x="467544" y="1340768"/>
            <a:ext cx="2068978" cy="1656184"/>
          </a:xfrm>
          <a:prstGeom prst="rect">
            <a:avLst/>
          </a:prstGeom>
        </p:spPr>
      </p:pic>
      <p:pic>
        <p:nvPicPr>
          <p:cNvPr id="8" name="Imagen 11"/>
          <p:cNvPicPr>
            <a:picLocks noChangeAspect="1"/>
          </p:cNvPicPr>
          <p:nvPr/>
        </p:nvPicPr>
        <p:blipFill>
          <a:blip r:embed="rId8"/>
          <a:stretch>
            <a:fillRect/>
          </a:stretch>
        </p:blipFill>
        <p:spPr>
          <a:xfrm>
            <a:off x="4355976" y="1281216"/>
            <a:ext cx="4752527" cy="2003768"/>
          </a:xfrm>
          <a:prstGeom prst="rect">
            <a:avLst/>
          </a:prstGeom>
        </p:spPr>
      </p:pic>
      <p:pic>
        <p:nvPicPr>
          <p:cNvPr id="9"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743503" y="1340767"/>
            <a:ext cx="1396450" cy="1656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03424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sz="2800" b="1" dirty="0" smtClean="0">
                <a:latin typeface="+mn-lt"/>
              </a:rPr>
              <a:t>Medidas Presidenciales de Salud</a:t>
            </a:r>
            <a:br>
              <a:rPr lang="es-ES" sz="2800" b="1" dirty="0" smtClean="0">
                <a:latin typeface="+mn-lt"/>
              </a:rPr>
            </a:br>
            <a:r>
              <a:rPr lang="es-ES" sz="2800" b="1" dirty="0" smtClean="0">
                <a:latin typeface="+mn-lt"/>
              </a:rPr>
              <a:t>Programa de Gobierno, 2014</a:t>
            </a:r>
            <a:br>
              <a:rPr lang="es-ES" sz="2800" b="1" dirty="0" smtClean="0">
                <a:latin typeface="+mn-lt"/>
              </a:rPr>
            </a:br>
            <a:endParaRPr lang="es-ES" sz="2800" b="1" dirty="0">
              <a:latin typeface="+mn-lt"/>
            </a:endParaRPr>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1372848816"/>
              </p:ext>
            </p:extLst>
          </p:nvPr>
        </p:nvGraphicFramePr>
        <p:xfrm>
          <a:off x="107504" y="1177338"/>
          <a:ext cx="5672202" cy="41963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Marcador de número de diapositiva"/>
          <p:cNvSpPr>
            <a:spLocks noGrp="1"/>
          </p:cNvSpPr>
          <p:nvPr>
            <p:ph type="sldNum" sz="quarter" idx="11"/>
          </p:nvPr>
        </p:nvSpPr>
        <p:spPr/>
        <p:txBody>
          <a:bodyPr/>
          <a:lstStyle/>
          <a:p>
            <a:pPr>
              <a:defRPr/>
            </a:pPr>
            <a:fld id="{94B28D1F-C29D-42DE-9B33-52FB8F47056F}" type="slidenum">
              <a:rPr lang="en-US" smtClean="0"/>
              <a:pPr>
                <a:defRPr/>
              </a:pPr>
              <a:t>23</a:t>
            </a:fld>
            <a:endParaRPr lang="en-US"/>
          </a:p>
        </p:txBody>
      </p:sp>
      <p:pic>
        <p:nvPicPr>
          <p:cNvPr id="205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40152" y="2060848"/>
            <a:ext cx="3059832"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76334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11560" y="548680"/>
            <a:ext cx="7772400" cy="1362075"/>
          </a:xfrm>
        </p:spPr>
        <p:txBody>
          <a:bodyPr/>
          <a:lstStyle/>
          <a:p>
            <a:pPr algn="ctr"/>
            <a:r>
              <a:rPr lang="es-CL" sz="3200" dirty="0" smtClean="0">
                <a:latin typeface="+mn-lt"/>
              </a:rPr>
              <a:t>Normas nacionales sobre regulación de la fertilidad</a:t>
            </a:r>
            <a:br>
              <a:rPr lang="es-CL" sz="3200" dirty="0" smtClean="0">
                <a:latin typeface="+mn-lt"/>
              </a:rPr>
            </a:br>
            <a:r>
              <a:rPr lang="es-CL" sz="3200" dirty="0" smtClean="0">
                <a:latin typeface="+mn-lt"/>
              </a:rPr>
              <a:t>2017</a:t>
            </a:r>
            <a:endParaRPr lang="es-CL" sz="3200" dirty="0">
              <a:latin typeface="+mn-lt"/>
            </a:endParaRPr>
          </a:p>
        </p:txBody>
      </p:sp>
      <p:pic>
        <p:nvPicPr>
          <p:cNvPr id="3" name="Imagen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93943" y="2348881"/>
            <a:ext cx="1958177" cy="2664148"/>
          </a:xfrm>
          <a:prstGeom prst="rect">
            <a:avLst/>
          </a:prstGeom>
          <a:solidFill>
            <a:schemeClr val="bg1"/>
          </a:solidFill>
          <a:ln w="28575">
            <a:solidFill>
              <a:schemeClr val="accent1"/>
            </a:solidFill>
            <a:miter lim="800000"/>
            <a:headEnd/>
            <a:tailEnd/>
          </a:ln>
        </p:spPr>
      </p:pic>
      <p:sp>
        <p:nvSpPr>
          <p:cNvPr id="4" name="3 CuadroTexto"/>
          <p:cNvSpPr txBox="1"/>
          <p:nvPr/>
        </p:nvSpPr>
        <p:spPr>
          <a:xfrm>
            <a:off x="432048" y="5301208"/>
            <a:ext cx="8244408" cy="1569660"/>
          </a:xfrm>
          <a:prstGeom prst="rect">
            <a:avLst/>
          </a:prstGeom>
          <a:noFill/>
        </p:spPr>
        <p:txBody>
          <a:bodyPr wrap="square" rtlCol="0">
            <a:spAutoFit/>
          </a:bodyPr>
          <a:lstStyle/>
          <a:p>
            <a:pPr algn="ctr"/>
            <a:r>
              <a:rPr lang="es-ES" sz="2400" b="1" dirty="0">
                <a:solidFill>
                  <a:schemeClr val="accent1">
                    <a:lumMod val="75000"/>
                  </a:schemeClr>
                </a:solidFill>
                <a:latin typeface="+mn-lt"/>
              </a:rPr>
              <a:t>Ministerio de Salud de Chile (</a:t>
            </a:r>
            <a:r>
              <a:rPr lang="es-ES" sz="2400" b="1" dirty="0" smtClean="0">
                <a:solidFill>
                  <a:schemeClr val="accent1">
                    <a:lumMod val="75000"/>
                  </a:schemeClr>
                </a:solidFill>
                <a:latin typeface="+mn-lt"/>
              </a:rPr>
              <a:t>MINSAL)</a:t>
            </a:r>
          </a:p>
          <a:p>
            <a:pPr algn="ctr"/>
            <a:r>
              <a:rPr lang="es-ES" sz="2400" b="1" dirty="0" smtClean="0">
                <a:solidFill>
                  <a:schemeClr val="accent1">
                    <a:lumMod val="75000"/>
                  </a:schemeClr>
                </a:solidFill>
                <a:latin typeface="+mn-lt"/>
              </a:rPr>
              <a:t>Instituto </a:t>
            </a:r>
            <a:r>
              <a:rPr lang="es-ES" sz="2400" b="1" dirty="0">
                <a:solidFill>
                  <a:schemeClr val="accent1">
                    <a:lumMod val="75000"/>
                  </a:schemeClr>
                </a:solidFill>
                <a:latin typeface="+mn-lt"/>
              </a:rPr>
              <a:t>Chileno de Medicina Reproductiva (ICMER)</a:t>
            </a:r>
            <a:endParaRPr lang="es-ES_tradnl" sz="2400" dirty="0">
              <a:solidFill>
                <a:schemeClr val="accent1">
                  <a:lumMod val="75000"/>
                </a:schemeClr>
              </a:solidFill>
              <a:latin typeface="+mn-lt"/>
            </a:endParaRPr>
          </a:p>
          <a:p>
            <a:pPr algn="ctr"/>
            <a:r>
              <a:rPr lang="es-ES" sz="2400" b="1" dirty="0">
                <a:solidFill>
                  <a:schemeClr val="accent1">
                    <a:lumMod val="75000"/>
                  </a:schemeClr>
                </a:solidFill>
                <a:latin typeface="+mn-lt"/>
              </a:rPr>
              <a:t>Asociación Chilena de Protección de la Familia (APROFA)</a:t>
            </a:r>
            <a:endParaRPr lang="es-ES_tradnl" sz="2400" dirty="0">
              <a:solidFill>
                <a:schemeClr val="accent1">
                  <a:lumMod val="75000"/>
                </a:schemeClr>
              </a:solidFill>
              <a:latin typeface="+mn-lt"/>
            </a:endParaRPr>
          </a:p>
          <a:p>
            <a:pPr algn="ctr"/>
            <a:endParaRPr lang="es-ES_tradnl" sz="2400" dirty="0">
              <a:solidFill>
                <a:schemeClr val="accent1">
                  <a:lumMod val="75000"/>
                </a:schemeClr>
              </a:solidFill>
              <a:latin typeface="+mn-lt"/>
            </a:endParaRPr>
          </a:p>
        </p:txBody>
      </p:sp>
    </p:spTree>
    <p:extLst>
      <p:ext uri="{BB962C8B-B14F-4D97-AF65-F5344CB8AC3E}">
        <p14:creationId xmlns:p14="http://schemas.microsoft.com/office/powerpoint/2010/main" val="26672681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L" sz="3200" b="1" dirty="0" smtClean="0">
                <a:latin typeface="+mn-lt"/>
              </a:rPr>
              <a:t>Fundamentos</a:t>
            </a:r>
            <a:endParaRPr lang="es-CL" sz="3200" b="1" dirty="0">
              <a:latin typeface="+mn-lt"/>
            </a:endParaRPr>
          </a:p>
        </p:txBody>
      </p:sp>
      <p:graphicFrame>
        <p:nvGraphicFramePr>
          <p:cNvPr id="11" name="Marcador de contenido 10"/>
          <p:cNvGraphicFramePr>
            <a:graphicFrameLocks noGrp="1"/>
          </p:cNvGraphicFramePr>
          <p:nvPr>
            <p:ph idx="1"/>
            <p:extLst>
              <p:ext uri="{D42A27DB-BD31-4B8C-83A1-F6EECF244321}">
                <p14:modId xmlns:p14="http://schemas.microsoft.com/office/powerpoint/2010/main" val="1763313262"/>
              </p:ext>
            </p:extLst>
          </p:nvPr>
        </p:nvGraphicFramePr>
        <p:xfrm>
          <a:off x="152400" y="1477963"/>
          <a:ext cx="8177213"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2" name="Imagen 11"/>
          <p:cNvPicPr>
            <a:picLocks noChangeAspect="1"/>
          </p:cNvPicPr>
          <p:nvPr/>
        </p:nvPicPr>
        <p:blipFill>
          <a:blip r:embed="rId7"/>
          <a:stretch>
            <a:fillRect/>
          </a:stretch>
        </p:blipFill>
        <p:spPr>
          <a:xfrm>
            <a:off x="5076056" y="1052736"/>
            <a:ext cx="3613325" cy="1523456"/>
          </a:xfrm>
          <a:prstGeom prst="rect">
            <a:avLst/>
          </a:prstGeom>
        </p:spPr>
      </p:pic>
      <p:pic>
        <p:nvPicPr>
          <p:cNvPr id="13" name="Imagen 12"/>
          <p:cNvPicPr>
            <a:picLocks noChangeAspect="1"/>
          </p:cNvPicPr>
          <p:nvPr/>
        </p:nvPicPr>
        <p:blipFill>
          <a:blip r:embed="rId8"/>
          <a:stretch>
            <a:fillRect/>
          </a:stretch>
        </p:blipFill>
        <p:spPr>
          <a:xfrm>
            <a:off x="6786403" y="3047692"/>
            <a:ext cx="1800930" cy="2541548"/>
          </a:xfrm>
          <a:prstGeom prst="rect">
            <a:avLst/>
          </a:prstGeom>
        </p:spPr>
      </p:pic>
      <p:pic>
        <p:nvPicPr>
          <p:cNvPr id="14" name="Imagen 13"/>
          <p:cNvPicPr>
            <a:picLocks noChangeAspect="1"/>
          </p:cNvPicPr>
          <p:nvPr/>
        </p:nvPicPr>
        <p:blipFill>
          <a:blip r:embed="rId9"/>
          <a:stretch>
            <a:fillRect/>
          </a:stretch>
        </p:blipFill>
        <p:spPr>
          <a:xfrm>
            <a:off x="144626" y="2924944"/>
            <a:ext cx="1822213" cy="2592288"/>
          </a:xfrm>
          <a:prstGeom prst="rect">
            <a:avLst/>
          </a:prstGeom>
        </p:spPr>
      </p:pic>
    </p:spTree>
    <p:extLst>
      <p:ext uri="{BB962C8B-B14F-4D97-AF65-F5344CB8AC3E}">
        <p14:creationId xmlns:p14="http://schemas.microsoft.com/office/powerpoint/2010/main" val="41214239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ítulo 1"/>
          <p:cNvSpPr>
            <a:spLocks noGrp="1"/>
          </p:cNvSpPr>
          <p:nvPr>
            <p:ph type="title"/>
          </p:nvPr>
        </p:nvSpPr>
        <p:spPr/>
        <p:txBody>
          <a:bodyPr/>
          <a:lstStyle/>
          <a:p>
            <a:pPr algn="ctr"/>
            <a:r>
              <a:rPr lang="es-CL" b="1" dirty="0">
                <a:latin typeface="+mn-lt"/>
                <a:ea typeface="ヒラギノ角ゴ Pro W3" charset="0"/>
                <a:cs typeface="ヒラギノ角ゴ Pro W3" charset="0"/>
              </a:rPr>
              <a:t>Normas </a:t>
            </a:r>
            <a:r>
              <a:rPr lang="es-CL" b="1" dirty="0" smtClean="0">
                <a:latin typeface="+mn-lt"/>
                <a:ea typeface="ヒラギノ角ゴ Pro W3" charset="0"/>
                <a:cs typeface="ヒラギノ角ゴ Pro W3" charset="0"/>
              </a:rPr>
              <a:t>Nacionales sobre </a:t>
            </a:r>
            <a:r>
              <a:rPr lang="es-CL" b="1" dirty="0">
                <a:latin typeface="+mn-lt"/>
                <a:ea typeface="ヒラギノ角ゴ Pro W3" charset="0"/>
                <a:cs typeface="ヒラギノ角ゴ Pro W3" charset="0"/>
              </a:rPr>
              <a:t>Regulación de </a:t>
            </a:r>
            <a:r>
              <a:rPr lang="es-CL" b="1" dirty="0" smtClean="0">
                <a:latin typeface="+mn-lt"/>
                <a:ea typeface="ヒラギノ角ゴ Pro W3" charset="0"/>
                <a:cs typeface="ヒラギノ角ゴ Pro W3" charset="0"/>
              </a:rPr>
              <a:t>la Fertilidad 2017</a:t>
            </a:r>
            <a:r>
              <a:rPr lang="es-ES" b="1" dirty="0" smtClean="0">
                <a:solidFill>
                  <a:srgbClr val="FF0000"/>
                </a:solidFill>
                <a:latin typeface="+mn-lt"/>
                <a:ea typeface="ヒラギノ角ゴ Pro W3" charset="0"/>
                <a:cs typeface="ヒラギノ角ゴ Pro W3" charset="0"/>
              </a:rPr>
              <a:t/>
            </a:r>
            <a:br>
              <a:rPr lang="es-ES" b="1" dirty="0" smtClean="0">
                <a:solidFill>
                  <a:srgbClr val="FF0000"/>
                </a:solidFill>
                <a:latin typeface="+mn-lt"/>
                <a:ea typeface="ヒラギノ角ゴ Pro W3" charset="0"/>
                <a:cs typeface="ヒラギノ角ゴ Pro W3" charset="0"/>
              </a:rPr>
            </a:br>
            <a:r>
              <a:rPr lang="es-ES" b="1" dirty="0" smtClean="0">
                <a:latin typeface="+mn-lt"/>
                <a:ea typeface="ヒラギノ角ゴ Pro W3" charset="0"/>
                <a:cs typeface="ヒラギノ角ゴ Pro W3" charset="0"/>
              </a:rPr>
              <a:t>Marco </a:t>
            </a:r>
            <a:r>
              <a:rPr lang="es-ES" b="1" dirty="0">
                <a:latin typeface="+mn-lt"/>
                <a:ea typeface="ヒラギノ角ゴ Pro W3" charset="0"/>
                <a:cs typeface="ヒラギノ角ゴ Pro W3" charset="0"/>
              </a:rPr>
              <a:t>regulatorio </a:t>
            </a:r>
            <a:r>
              <a:rPr lang="es-ES" b="1" dirty="0" smtClean="0">
                <a:latin typeface="+mn-lt"/>
                <a:ea typeface="ヒラギノ角ゴ Pro W3" charset="0"/>
                <a:cs typeface="ヒラギノ角ゴ Pro W3" charset="0"/>
              </a:rPr>
              <a:t>para la Regulación de la Fertilidad</a:t>
            </a:r>
            <a:br>
              <a:rPr lang="es-ES" b="1" dirty="0" smtClean="0">
                <a:latin typeface="+mn-lt"/>
                <a:ea typeface="ヒラギノ角ゴ Pro W3" charset="0"/>
                <a:cs typeface="ヒラギノ角ゴ Pro W3" charset="0"/>
              </a:rPr>
            </a:br>
            <a:r>
              <a:rPr lang="es-ES" b="1" dirty="0" smtClean="0">
                <a:latin typeface="+mn-lt"/>
                <a:ea typeface="ヒラギノ角ゴ Pro W3" charset="0"/>
                <a:cs typeface="ヒラギノ角ゴ Pro W3" charset="0"/>
              </a:rPr>
              <a:t>Ley 20.418</a:t>
            </a:r>
            <a:r>
              <a:rPr lang="es-ES" b="1" dirty="0">
                <a:solidFill>
                  <a:srgbClr val="FF0000"/>
                </a:solidFill>
                <a:latin typeface="+mn-lt"/>
                <a:ea typeface="ヒラギノ角ゴ Pro W3" charset="0"/>
                <a:cs typeface="ヒラギノ角ゴ Pro W3" charset="0"/>
              </a:rPr>
              <a:t/>
            </a:r>
            <a:br>
              <a:rPr lang="es-ES" b="1" dirty="0">
                <a:solidFill>
                  <a:srgbClr val="FF0000"/>
                </a:solidFill>
                <a:latin typeface="+mn-lt"/>
                <a:ea typeface="ヒラギノ角ゴ Pro W3" charset="0"/>
                <a:cs typeface="ヒラギノ角ゴ Pro W3" charset="0"/>
              </a:rPr>
            </a:br>
            <a:endParaRPr lang="es-ES" b="1" dirty="0">
              <a:solidFill>
                <a:srgbClr val="FF0000"/>
              </a:solidFill>
              <a:latin typeface="+mn-lt"/>
              <a:ea typeface="ヒラギノ角ゴ Pro W3" charset="0"/>
              <a:cs typeface="ヒラギノ角ゴ Pro W3" charset="0"/>
            </a:endParaRPr>
          </a:p>
        </p:txBody>
      </p:sp>
      <p:sp>
        <p:nvSpPr>
          <p:cNvPr id="3" name="Marcador de contenido 2"/>
          <p:cNvSpPr>
            <a:spLocks noGrp="1"/>
          </p:cNvSpPr>
          <p:nvPr>
            <p:ph sz="half" idx="1"/>
          </p:nvPr>
        </p:nvSpPr>
        <p:spPr>
          <a:xfrm>
            <a:off x="297655" y="1359223"/>
            <a:ext cx="4011613" cy="4525962"/>
          </a:xfrm>
        </p:spPr>
        <p:txBody>
          <a:bodyPr/>
          <a:lstStyle/>
          <a:p>
            <a:pPr marL="0" indent="0">
              <a:buFont typeface="Arial" charset="0"/>
              <a:buNone/>
              <a:defRPr/>
            </a:pPr>
            <a:endParaRPr lang="es-ES" dirty="0" smtClean="0"/>
          </a:p>
          <a:p>
            <a:pPr marL="0" indent="0">
              <a:buFont typeface="Arial" charset="0"/>
              <a:buNone/>
              <a:defRPr/>
            </a:pPr>
            <a:endParaRPr lang="es-ES" dirty="0" smtClean="0"/>
          </a:p>
          <a:p>
            <a:pPr>
              <a:defRPr/>
            </a:pPr>
            <a:endParaRPr lang="es-ES" dirty="0"/>
          </a:p>
        </p:txBody>
      </p:sp>
      <p:pic>
        <p:nvPicPr>
          <p:cNvPr id="50179"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t="5646" b="5646"/>
          <a:stretch>
            <a:fillRect/>
          </a:stretch>
        </p:blipFill>
        <p:spPr>
          <a:xfrm>
            <a:off x="6717114" y="5084763"/>
            <a:ext cx="1167254" cy="1512589"/>
          </a:xfrm>
          <a:noFill/>
        </p:spPr>
      </p:pic>
      <p:sp>
        <p:nvSpPr>
          <p:cNvPr id="10" name="Triángulo rectángulo 9"/>
          <p:cNvSpPr/>
          <p:nvPr/>
        </p:nvSpPr>
        <p:spPr>
          <a:xfrm>
            <a:off x="756158" y="1341438"/>
            <a:ext cx="5111986" cy="1584325"/>
          </a:xfrm>
          <a:prstGeom prst="rtTriangl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s-ES" sz="2000" dirty="0"/>
              <a:t>Consejería</a:t>
            </a:r>
          </a:p>
        </p:txBody>
      </p:sp>
      <p:sp>
        <p:nvSpPr>
          <p:cNvPr id="11" name="Triángulo rectángulo 10"/>
          <p:cNvSpPr/>
          <p:nvPr/>
        </p:nvSpPr>
        <p:spPr>
          <a:xfrm>
            <a:off x="756158" y="2565400"/>
            <a:ext cx="5111986" cy="1584325"/>
          </a:xfrm>
          <a:prstGeom prst="rtTriangle">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s-ES" sz="2000" dirty="0"/>
              <a:t>Confidencialidad</a:t>
            </a:r>
          </a:p>
        </p:txBody>
      </p:sp>
      <p:sp>
        <p:nvSpPr>
          <p:cNvPr id="12" name="Triángulo rectángulo 11"/>
          <p:cNvSpPr/>
          <p:nvPr/>
        </p:nvSpPr>
        <p:spPr>
          <a:xfrm>
            <a:off x="756158" y="3789363"/>
            <a:ext cx="5111986" cy="1584325"/>
          </a:xfrm>
          <a:prstGeom prst="rtTriangle">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r>
              <a:rPr lang="es-ES" sz="2000" dirty="0" smtClean="0"/>
              <a:t>Disponibilidad</a:t>
            </a:r>
            <a:endParaRPr lang="es-ES" sz="2000" dirty="0"/>
          </a:p>
        </p:txBody>
      </p:sp>
      <p:sp>
        <p:nvSpPr>
          <p:cNvPr id="13" name="Triángulo rectángulo 12"/>
          <p:cNvSpPr/>
          <p:nvPr/>
        </p:nvSpPr>
        <p:spPr>
          <a:xfrm>
            <a:off x="756158" y="5084763"/>
            <a:ext cx="5111986" cy="1584325"/>
          </a:xfrm>
          <a:prstGeom prst="rtTriangle">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s-ES" sz="2000" dirty="0"/>
              <a:t>Acceso</a:t>
            </a:r>
          </a:p>
        </p:txBody>
      </p:sp>
    </p:spTree>
    <p:extLst>
      <p:ext uri="{BB962C8B-B14F-4D97-AF65-F5344CB8AC3E}">
        <p14:creationId xmlns:p14="http://schemas.microsoft.com/office/powerpoint/2010/main" val="22703993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2400" y="188640"/>
            <a:ext cx="8164513" cy="756320"/>
          </a:xfrm>
        </p:spPr>
        <p:txBody>
          <a:bodyPr/>
          <a:lstStyle/>
          <a:p>
            <a:pPr algn="ctr"/>
            <a:r>
              <a:rPr lang="es-CL" sz="2800" b="1" dirty="0" smtClean="0">
                <a:solidFill>
                  <a:srgbClr val="0070C0"/>
                </a:solidFill>
                <a:latin typeface="+mn-lt"/>
              </a:rPr>
              <a:t>Estructura</a:t>
            </a:r>
            <a:r>
              <a:rPr lang="es-CL" sz="2800" b="1" dirty="0" smtClean="0">
                <a:latin typeface="+mn-lt"/>
              </a:rPr>
              <a:t> de las </a:t>
            </a:r>
            <a:r>
              <a:rPr lang="es-CL" sz="2800" b="1" dirty="0" smtClean="0">
                <a:latin typeface="+mn-lt"/>
                <a:ea typeface="ヒラギノ角ゴ Pro W3" charset="0"/>
                <a:cs typeface="ヒラギノ角ゴ Pro W3" charset="0"/>
              </a:rPr>
              <a:t>Normas </a:t>
            </a:r>
            <a:r>
              <a:rPr lang="es-CL" sz="2800" b="1" dirty="0">
                <a:latin typeface="+mn-lt"/>
                <a:ea typeface="ヒラギノ角ゴ Pro W3" charset="0"/>
                <a:cs typeface="ヒラギノ角ゴ Pro W3" charset="0"/>
              </a:rPr>
              <a:t>Nacionales sobre Regulación de la Fertilidad </a:t>
            </a:r>
            <a:r>
              <a:rPr lang="es-CL" sz="2800" b="1" dirty="0" smtClean="0">
                <a:latin typeface="+mn-lt"/>
              </a:rPr>
              <a:t>2017</a:t>
            </a:r>
            <a:br>
              <a:rPr lang="es-CL" sz="2800" b="1" dirty="0" smtClean="0">
                <a:latin typeface="+mn-lt"/>
              </a:rPr>
            </a:br>
            <a:endParaRPr lang="es-CL" sz="2800" b="1" dirty="0">
              <a:solidFill>
                <a:srgbClr val="FF0000"/>
              </a:solidFill>
              <a:latin typeface="+mn-lt"/>
            </a:endParaRPr>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2174136884"/>
              </p:ext>
            </p:extLst>
          </p:nvPr>
        </p:nvGraphicFramePr>
        <p:xfrm>
          <a:off x="152400" y="1124744"/>
          <a:ext cx="8177213"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159732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11560" y="1916832"/>
            <a:ext cx="7772400" cy="1362075"/>
          </a:xfrm>
        </p:spPr>
        <p:txBody>
          <a:bodyPr/>
          <a:lstStyle/>
          <a:p>
            <a:pPr algn="ctr"/>
            <a:r>
              <a:rPr lang="es-CL" sz="2800" dirty="0" smtClean="0">
                <a:solidFill>
                  <a:srgbClr val="0070C0"/>
                </a:solidFill>
                <a:latin typeface="+mn-lt"/>
              </a:rPr>
              <a:t>IMPACTO DE LAS POLÍTICAS Y PROGRAMAS DE REGULACIÓN DE LA FERTILIDAD</a:t>
            </a:r>
            <a:br>
              <a:rPr lang="es-CL" sz="2800" dirty="0" smtClean="0">
                <a:solidFill>
                  <a:srgbClr val="0070C0"/>
                </a:solidFill>
                <a:latin typeface="+mn-lt"/>
              </a:rPr>
            </a:br>
            <a:r>
              <a:rPr lang="es-CL" sz="2800" dirty="0" smtClean="0">
                <a:solidFill>
                  <a:srgbClr val="0070C0"/>
                </a:solidFill>
                <a:latin typeface="+mn-lt"/>
              </a:rPr>
              <a:t/>
            </a:r>
            <a:br>
              <a:rPr lang="es-CL" sz="2800" dirty="0" smtClean="0">
                <a:solidFill>
                  <a:srgbClr val="0070C0"/>
                </a:solidFill>
                <a:latin typeface="+mn-lt"/>
              </a:rPr>
            </a:br>
            <a:r>
              <a:rPr lang="es-CL" sz="2800" dirty="0" smtClean="0">
                <a:solidFill>
                  <a:srgbClr val="0070C0"/>
                </a:solidFill>
                <a:latin typeface="+mn-lt"/>
              </a:rPr>
              <a:t>DATOS EPIDEMIOLÓGICOS</a:t>
            </a:r>
            <a:r>
              <a:rPr lang="es-CL" sz="2800" dirty="0">
                <a:solidFill>
                  <a:srgbClr val="0070C0"/>
                </a:solidFill>
              </a:rPr>
              <a:t/>
            </a:r>
            <a:br>
              <a:rPr lang="es-CL" sz="2800" dirty="0">
                <a:solidFill>
                  <a:srgbClr val="0070C0"/>
                </a:solidFill>
              </a:rPr>
            </a:br>
            <a:r>
              <a:rPr lang="es-CL" sz="2800" dirty="0" smtClean="0">
                <a:solidFill>
                  <a:srgbClr val="0070C0"/>
                </a:solidFill>
                <a:latin typeface="+mn-lt"/>
              </a:rPr>
              <a:t>1964 </a:t>
            </a:r>
            <a:r>
              <a:rPr lang="es-CL" sz="2800" dirty="0">
                <a:solidFill>
                  <a:srgbClr val="0070C0"/>
                </a:solidFill>
                <a:latin typeface="+mn-lt"/>
              </a:rPr>
              <a:t>- 2016</a:t>
            </a:r>
            <a:r>
              <a:rPr lang="es-CL" sz="2800" dirty="0" smtClean="0">
                <a:solidFill>
                  <a:srgbClr val="0070C0"/>
                </a:solidFill>
                <a:latin typeface="+mn-lt"/>
              </a:rPr>
              <a:t/>
            </a:r>
            <a:br>
              <a:rPr lang="es-CL" sz="2800" dirty="0" smtClean="0">
                <a:solidFill>
                  <a:srgbClr val="0070C0"/>
                </a:solidFill>
                <a:latin typeface="+mn-lt"/>
              </a:rPr>
            </a:br>
            <a:r>
              <a:rPr lang="es-CL" sz="2800" dirty="0">
                <a:solidFill>
                  <a:srgbClr val="0070C0"/>
                </a:solidFill>
                <a:latin typeface="+mn-lt"/>
              </a:rPr>
              <a:t/>
            </a:r>
            <a:br>
              <a:rPr lang="es-CL" sz="2800" dirty="0">
                <a:solidFill>
                  <a:srgbClr val="0070C0"/>
                </a:solidFill>
                <a:latin typeface="+mn-lt"/>
              </a:rPr>
            </a:br>
            <a:r>
              <a:rPr lang="es-CL" sz="2800" dirty="0" smtClean="0">
                <a:solidFill>
                  <a:srgbClr val="0070C0"/>
                </a:solidFill>
                <a:latin typeface="+mn-lt"/>
              </a:rPr>
              <a:t/>
            </a:r>
            <a:br>
              <a:rPr lang="es-CL" sz="2800" dirty="0" smtClean="0">
                <a:solidFill>
                  <a:srgbClr val="0070C0"/>
                </a:solidFill>
                <a:latin typeface="+mn-lt"/>
              </a:rPr>
            </a:br>
            <a:r>
              <a:rPr lang="es-CL" sz="2800" dirty="0">
                <a:solidFill>
                  <a:srgbClr val="0070C0"/>
                </a:solidFill>
                <a:latin typeface="+mn-lt"/>
              </a:rPr>
              <a:t/>
            </a:r>
            <a:br>
              <a:rPr lang="es-CL" sz="2800" dirty="0">
                <a:solidFill>
                  <a:srgbClr val="0070C0"/>
                </a:solidFill>
                <a:latin typeface="+mn-lt"/>
              </a:rPr>
            </a:br>
            <a:r>
              <a:rPr lang="es-CL" sz="2800" dirty="0" smtClean="0">
                <a:solidFill>
                  <a:srgbClr val="0070C0"/>
                </a:solidFill>
                <a:latin typeface="+mn-lt"/>
              </a:rPr>
              <a:t>Ministerio de Salud / DEIS</a:t>
            </a:r>
            <a:br>
              <a:rPr lang="es-CL" sz="2800" dirty="0" smtClean="0">
                <a:solidFill>
                  <a:srgbClr val="0070C0"/>
                </a:solidFill>
                <a:latin typeface="+mn-lt"/>
              </a:rPr>
            </a:br>
            <a:endParaRPr lang="es-CL" sz="2800" dirty="0">
              <a:solidFill>
                <a:srgbClr val="0070C0"/>
              </a:solidFill>
              <a:latin typeface="+mn-lt"/>
            </a:endParaRPr>
          </a:p>
        </p:txBody>
      </p:sp>
    </p:spTree>
    <p:extLst>
      <p:ext uri="{BB962C8B-B14F-4D97-AF65-F5344CB8AC3E}">
        <p14:creationId xmlns:p14="http://schemas.microsoft.com/office/powerpoint/2010/main" val="37028590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stretch>
            <a:fillRect/>
          </a:stretch>
        </p:blipFill>
        <p:spPr>
          <a:xfrm>
            <a:off x="-158139" y="447809"/>
            <a:ext cx="9302139" cy="5933518"/>
          </a:xfrm>
          <a:prstGeom prst="rect">
            <a:avLst/>
          </a:prstGeom>
        </p:spPr>
      </p:pic>
      <p:sp>
        <p:nvSpPr>
          <p:cNvPr id="5" name="Flecha arriba 4"/>
          <p:cNvSpPr/>
          <p:nvPr/>
        </p:nvSpPr>
        <p:spPr>
          <a:xfrm>
            <a:off x="970156" y="3224097"/>
            <a:ext cx="317810" cy="109560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2400"/>
          </a:p>
        </p:txBody>
      </p:sp>
      <p:sp>
        <p:nvSpPr>
          <p:cNvPr id="6" name="Redondear rectángulo de esquina sencilla 5"/>
          <p:cNvSpPr/>
          <p:nvPr/>
        </p:nvSpPr>
        <p:spPr>
          <a:xfrm>
            <a:off x="683568" y="4319705"/>
            <a:ext cx="936104" cy="547802"/>
          </a:xfrm>
          <a:prstGeom prst="round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400" b="1" dirty="0"/>
              <a:t>Reforma </a:t>
            </a:r>
            <a:r>
              <a:rPr lang="es-CL" sz="1400" b="1" dirty="0" smtClean="0"/>
              <a:t>Salud</a:t>
            </a:r>
            <a:endParaRPr lang="es-CL" sz="1400" b="1" dirty="0"/>
          </a:p>
        </p:txBody>
      </p:sp>
      <p:sp>
        <p:nvSpPr>
          <p:cNvPr id="7" name="Flecha arriba 6"/>
          <p:cNvSpPr/>
          <p:nvPr/>
        </p:nvSpPr>
        <p:spPr>
          <a:xfrm>
            <a:off x="2447693" y="3771900"/>
            <a:ext cx="317810" cy="109560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2400"/>
          </a:p>
        </p:txBody>
      </p:sp>
      <p:sp>
        <p:nvSpPr>
          <p:cNvPr id="8" name="Redondear rectángulo de esquina sencilla 7"/>
          <p:cNvSpPr/>
          <p:nvPr/>
        </p:nvSpPr>
        <p:spPr>
          <a:xfrm>
            <a:off x="1835696" y="4591515"/>
            <a:ext cx="1512168" cy="781702"/>
          </a:xfrm>
          <a:prstGeom prst="round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400" dirty="0" smtClean="0"/>
              <a:t>Inicio del Programa de Planificación </a:t>
            </a:r>
            <a:r>
              <a:rPr lang="es-CL" sz="1400" dirty="0"/>
              <a:t>Familiar</a:t>
            </a:r>
          </a:p>
        </p:txBody>
      </p:sp>
      <p:sp>
        <p:nvSpPr>
          <p:cNvPr id="9" name="Flecha abajo 8"/>
          <p:cNvSpPr/>
          <p:nvPr/>
        </p:nvSpPr>
        <p:spPr>
          <a:xfrm>
            <a:off x="3735658" y="3345366"/>
            <a:ext cx="317810" cy="124614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2400"/>
          </a:p>
        </p:txBody>
      </p:sp>
      <p:sp>
        <p:nvSpPr>
          <p:cNvPr id="10" name="Redondear rectángulo de esquina sencilla 9"/>
          <p:cNvSpPr/>
          <p:nvPr/>
        </p:nvSpPr>
        <p:spPr>
          <a:xfrm>
            <a:off x="2765503" y="2780929"/>
            <a:ext cx="2310553" cy="684074"/>
          </a:xfrm>
          <a:prstGeom prst="round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400" dirty="0" smtClean="0"/>
              <a:t>Entrega de anticoncepción como función delegada </a:t>
            </a:r>
            <a:r>
              <a:rPr lang="es-CL" sz="1400" dirty="0"/>
              <a:t>a las matronas</a:t>
            </a:r>
          </a:p>
        </p:txBody>
      </p:sp>
    </p:spTree>
    <p:extLst>
      <p:ext uri="{BB962C8B-B14F-4D97-AF65-F5344CB8AC3E}">
        <p14:creationId xmlns:p14="http://schemas.microsoft.com/office/powerpoint/2010/main" val="15522127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idx="1"/>
          </p:nvPr>
        </p:nvSpPr>
        <p:spPr>
          <a:xfrm>
            <a:off x="457200" y="1124744"/>
            <a:ext cx="4040188" cy="639762"/>
          </a:xfrm>
        </p:spPr>
        <p:txBody>
          <a:bodyPr/>
          <a:lstStyle/>
          <a:p>
            <a:r>
              <a:rPr lang="es-CL" dirty="0" smtClean="0">
                <a:solidFill>
                  <a:srgbClr val="0070C0"/>
                </a:solidFill>
              </a:rPr>
              <a:t>Antes de la década del 30</a:t>
            </a:r>
            <a:endParaRPr lang="es-CL" dirty="0">
              <a:solidFill>
                <a:srgbClr val="0070C0"/>
              </a:solidFill>
            </a:endParaRPr>
          </a:p>
        </p:txBody>
      </p:sp>
      <p:sp>
        <p:nvSpPr>
          <p:cNvPr id="6" name="Marcador de contenido 5"/>
          <p:cNvSpPr>
            <a:spLocks noGrp="1"/>
          </p:cNvSpPr>
          <p:nvPr>
            <p:ph sz="half" idx="2"/>
          </p:nvPr>
        </p:nvSpPr>
        <p:spPr>
          <a:xfrm>
            <a:off x="457200" y="1844824"/>
            <a:ext cx="4040188" cy="3951288"/>
          </a:xfrm>
        </p:spPr>
        <p:txBody>
          <a:bodyPr/>
          <a:lstStyle/>
          <a:p>
            <a:r>
              <a:rPr lang="es-CL" dirty="0" smtClean="0">
                <a:solidFill>
                  <a:schemeClr val="tx1"/>
                </a:solidFill>
              </a:rPr>
              <a:t>Prácticas basadas en conocimientos folclóricos.</a:t>
            </a:r>
          </a:p>
          <a:p>
            <a:r>
              <a:rPr lang="es-CL" dirty="0" smtClean="0">
                <a:solidFill>
                  <a:schemeClr val="tx1"/>
                </a:solidFill>
              </a:rPr>
              <a:t>Reconocimiento de la lactancia como método</a:t>
            </a:r>
          </a:p>
          <a:p>
            <a:r>
              <a:rPr lang="es-CL" dirty="0" smtClean="0">
                <a:solidFill>
                  <a:schemeClr val="tx1"/>
                </a:solidFill>
              </a:rPr>
              <a:t>Uso del aborto como regulación de la fertilidad</a:t>
            </a:r>
          </a:p>
          <a:p>
            <a:r>
              <a:rPr lang="es-CL" dirty="0" smtClean="0">
                <a:solidFill>
                  <a:schemeClr val="tx1"/>
                </a:solidFill>
              </a:rPr>
              <a:t>Diferencias en los métodos usados entre las distintas clases sociales</a:t>
            </a:r>
            <a:endParaRPr lang="es-CL" dirty="0">
              <a:solidFill>
                <a:schemeClr val="tx1"/>
              </a:solidFill>
            </a:endParaRPr>
          </a:p>
        </p:txBody>
      </p:sp>
      <p:sp>
        <p:nvSpPr>
          <p:cNvPr id="7" name="Marcador de texto 6"/>
          <p:cNvSpPr>
            <a:spLocks noGrp="1"/>
          </p:cNvSpPr>
          <p:nvPr>
            <p:ph type="body" sz="quarter" idx="3"/>
          </p:nvPr>
        </p:nvSpPr>
        <p:spPr>
          <a:xfrm>
            <a:off x="4908152" y="1535113"/>
            <a:ext cx="3778648" cy="639762"/>
          </a:xfrm>
        </p:spPr>
        <p:txBody>
          <a:bodyPr/>
          <a:lstStyle/>
          <a:p>
            <a:r>
              <a:rPr lang="es-CL" dirty="0" smtClean="0">
                <a:solidFill>
                  <a:schemeClr val="tx1"/>
                </a:solidFill>
              </a:rPr>
              <a:t>MEMCH  </a:t>
            </a:r>
            <a:endParaRPr lang="es-CL" dirty="0">
              <a:solidFill>
                <a:schemeClr val="tx1"/>
              </a:solidFill>
            </a:endParaRPr>
          </a:p>
        </p:txBody>
      </p:sp>
      <p:pic>
        <p:nvPicPr>
          <p:cNvPr id="9" name="Marcador de contenido 8"/>
          <p:cNvPicPr>
            <a:picLocks noGrp="1" noChangeAspect="1"/>
          </p:cNvPicPr>
          <p:nvPr>
            <p:ph sz="quarter" idx="4"/>
          </p:nvPr>
        </p:nvPicPr>
        <p:blipFill>
          <a:blip r:embed="rId2"/>
          <a:stretch>
            <a:fillRect/>
          </a:stretch>
        </p:blipFill>
        <p:spPr>
          <a:xfrm>
            <a:off x="4908152" y="2276872"/>
            <a:ext cx="3658007" cy="1657622"/>
          </a:xfrm>
          <a:prstGeom prst="rect">
            <a:avLst/>
          </a:prstGeom>
        </p:spPr>
      </p:pic>
      <p:pic>
        <p:nvPicPr>
          <p:cNvPr id="10" name="Imagen 9"/>
          <p:cNvPicPr>
            <a:picLocks noChangeAspect="1"/>
          </p:cNvPicPr>
          <p:nvPr/>
        </p:nvPicPr>
        <p:blipFill>
          <a:blip r:embed="rId3"/>
          <a:stretch>
            <a:fillRect/>
          </a:stretch>
        </p:blipFill>
        <p:spPr>
          <a:xfrm>
            <a:off x="4908152" y="4319314"/>
            <a:ext cx="3658007" cy="2062014"/>
          </a:xfrm>
          <a:prstGeom prst="rect">
            <a:avLst/>
          </a:prstGeom>
        </p:spPr>
      </p:pic>
      <p:sp>
        <p:nvSpPr>
          <p:cNvPr id="11" name="Título 1"/>
          <p:cNvSpPr txBox="1">
            <a:spLocks/>
          </p:cNvSpPr>
          <p:nvPr/>
        </p:nvSpPr>
        <p:spPr bwMode="auto">
          <a:xfrm>
            <a:off x="179512" y="260648"/>
            <a:ext cx="8229600" cy="78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457200" rtl="0" eaLnBrk="0" fontAlgn="base" hangingPunct="0">
              <a:spcBef>
                <a:spcPct val="0"/>
              </a:spcBef>
              <a:spcAft>
                <a:spcPct val="0"/>
              </a:spcAft>
              <a:defRPr sz="2400">
                <a:solidFill>
                  <a:srgbClr val="006CB7"/>
                </a:solidFill>
                <a:latin typeface="+mj-lt"/>
                <a:ea typeface="+mj-ea"/>
                <a:cs typeface="ヒラギノ角ゴ Pro W3"/>
              </a:defRPr>
            </a:lvl1pPr>
            <a:lvl2pPr algn="l" defTabSz="457200" rtl="0" eaLnBrk="0" fontAlgn="base" hangingPunct="0">
              <a:spcBef>
                <a:spcPct val="0"/>
              </a:spcBef>
              <a:spcAft>
                <a:spcPct val="0"/>
              </a:spcAft>
              <a:defRPr sz="2400">
                <a:solidFill>
                  <a:srgbClr val="006CB7"/>
                </a:solidFill>
                <a:latin typeface="Verdana" pitchFamily="28" charset="0"/>
                <a:ea typeface="ヒラギノ角ゴ Pro W3" pitchFamily="28" charset="-128"/>
                <a:cs typeface="ヒラギノ角ゴ Pro W3"/>
              </a:defRPr>
            </a:lvl2pPr>
            <a:lvl3pPr algn="l" defTabSz="457200" rtl="0" eaLnBrk="0" fontAlgn="base" hangingPunct="0">
              <a:spcBef>
                <a:spcPct val="0"/>
              </a:spcBef>
              <a:spcAft>
                <a:spcPct val="0"/>
              </a:spcAft>
              <a:defRPr sz="2400">
                <a:solidFill>
                  <a:srgbClr val="006CB7"/>
                </a:solidFill>
                <a:latin typeface="Verdana" pitchFamily="28" charset="0"/>
                <a:ea typeface="ヒラギノ角ゴ Pro W3" pitchFamily="28" charset="-128"/>
                <a:cs typeface="ヒラギノ角ゴ Pro W3"/>
              </a:defRPr>
            </a:lvl3pPr>
            <a:lvl4pPr algn="l" defTabSz="457200" rtl="0" eaLnBrk="0" fontAlgn="base" hangingPunct="0">
              <a:spcBef>
                <a:spcPct val="0"/>
              </a:spcBef>
              <a:spcAft>
                <a:spcPct val="0"/>
              </a:spcAft>
              <a:defRPr sz="2400">
                <a:solidFill>
                  <a:srgbClr val="006CB7"/>
                </a:solidFill>
                <a:latin typeface="Verdana" pitchFamily="28" charset="0"/>
                <a:ea typeface="ヒラギノ角ゴ Pro W3" pitchFamily="28" charset="-128"/>
                <a:cs typeface="ヒラギノ角ゴ Pro W3"/>
              </a:defRPr>
            </a:lvl4pPr>
            <a:lvl5pPr algn="l" defTabSz="457200" rtl="0" eaLnBrk="0" fontAlgn="base" hangingPunct="0">
              <a:spcBef>
                <a:spcPct val="0"/>
              </a:spcBef>
              <a:spcAft>
                <a:spcPct val="0"/>
              </a:spcAft>
              <a:defRPr sz="2400">
                <a:solidFill>
                  <a:srgbClr val="006CB7"/>
                </a:solidFill>
                <a:latin typeface="Verdana" pitchFamily="28" charset="0"/>
                <a:ea typeface="ヒラギノ角ゴ Pro W3" pitchFamily="28" charset="-128"/>
                <a:cs typeface="ヒラギノ角ゴ Pro W3"/>
              </a:defRPr>
            </a:lvl5pPr>
            <a:lvl6pPr marL="457200" algn="l" defTabSz="457200" rtl="0" fontAlgn="base">
              <a:spcBef>
                <a:spcPct val="0"/>
              </a:spcBef>
              <a:spcAft>
                <a:spcPct val="0"/>
              </a:spcAft>
              <a:defRPr sz="2400">
                <a:solidFill>
                  <a:srgbClr val="006CB7"/>
                </a:solidFill>
                <a:latin typeface="Verdana" pitchFamily="28" charset="0"/>
                <a:ea typeface="ヒラギノ角ゴ Pro W3" pitchFamily="28" charset="-128"/>
              </a:defRPr>
            </a:lvl6pPr>
            <a:lvl7pPr marL="914400" algn="l" defTabSz="457200" rtl="0" fontAlgn="base">
              <a:spcBef>
                <a:spcPct val="0"/>
              </a:spcBef>
              <a:spcAft>
                <a:spcPct val="0"/>
              </a:spcAft>
              <a:defRPr sz="2400">
                <a:solidFill>
                  <a:srgbClr val="006CB7"/>
                </a:solidFill>
                <a:latin typeface="Verdana" pitchFamily="28" charset="0"/>
                <a:ea typeface="ヒラギノ角ゴ Pro W3" pitchFamily="28" charset="-128"/>
              </a:defRPr>
            </a:lvl7pPr>
            <a:lvl8pPr marL="1371600" algn="l" defTabSz="457200" rtl="0" fontAlgn="base">
              <a:spcBef>
                <a:spcPct val="0"/>
              </a:spcBef>
              <a:spcAft>
                <a:spcPct val="0"/>
              </a:spcAft>
              <a:defRPr sz="2400">
                <a:solidFill>
                  <a:srgbClr val="006CB7"/>
                </a:solidFill>
                <a:latin typeface="Verdana" pitchFamily="28" charset="0"/>
                <a:ea typeface="ヒラギノ角ゴ Pro W3" pitchFamily="28" charset="-128"/>
              </a:defRPr>
            </a:lvl8pPr>
            <a:lvl9pPr marL="1828800" algn="l" defTabSz="457200" rtl="0" fontAlgn="base">
              <a:spcBef>
                <a:spcPct val="0"/>
              </a:spcBef>
              <a:spcAft>
                <a:spcPct val="0"/>
              </a:spcAft>
              <a:defRPr sz="2400">
                <a:solidFill>
                  <a:srgbClr val="006CB7"/>
                </a:solidFill>
                <a:latin typeface="Verdana" pitchFamily="28" charset="0"/>
                <a:ea typeface="ヒラギノ角ゴ Pro W3" pitchFamily="28" charset="-128"/>
              </a:defRPr>
            </a:lvl9pPr>
          </a:lstStyle>
          <a:p>
            <a:pPr algn="ctr"/>
            <a:r>
              <a:rPr lang="es-CL" sz="2800" b="1" kern="0" dirty="0" smtClean="0">
                <a:latin typeface="+mn-lt"/>
              </a:rPr>
              <a:t>Antecedentes</a:t>
            </a:r>
            <a:endParaRPr lang="es-CL" sz="2800" b="1" kern="0" dirty="0">
              <a:latin typeface="+mn-lt"/>
            </a:endParaRPr>
          </a:p>
        </p:txBody>
      </p:sp>
      <p:sp>
        <p:nvSpPr>
          <p:cNvPr id="8" name="7 CuadroTexto"/>
          <p:cNvSpPr txBox="1"/>
          <p:nvPr/>
        </p:nvSpPr>
        <p:spPr>
          <a:xfrm>
            <a:off x="755576" y="6237312"/>
            <a:ext cx="2044149" cy="369332"/>
          </a:xfrm>
          <a:prstGeom prst="rect">
            <a:avLst/>
          </a:prstGeom>
          <a:noFill/>
        </p:spPr>
        <p:txBody>
          <a:bodyPr wrap="none" rtlCol="0">
            <a:spAutoFit/>
          </a:bodyPr>
          <a:lstStyle/>
          <a:p>
            <a:r>
              <a:rPr lang="es-MX" sz="1800" i="1" dirty="0" smtClean="0"/>
              <a:t>Memoriachilena.cl</a:t>
            </a:r>
            <a:endParaRPr lang="es-ES_tradnl" sz="1800" i="1" dirty="0"/>
          </a:p>
        </p:txBody>
      </p:sp>
    </p:spTree>
    <p:extLst>
      <p:ext uri="{BB962C8B-B14F-4D97-AF65-F5344CB8AC3E}">
        <p14:creationId xmlns:p14="http://schemas.microsoft.com/office/powerpoint/2010/main" val="36048611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p:nvPr/>
        </p:nvPicPr>
        <p:blipFill>
          <a:blip r:embed="rId2">
            <a:extLst>
              <a:ext uri="{28A0092B-C50C-407E-A947-70E740481C1C}">
                <a14:useLocalDpi xmlns:a14="http://schemas.microsoft.com/office/drawing/2010/main" val="0"/>
              </a:ext>
            </a:extLst>
          </a:blip>
          <a:srcRect/>
          <a:stretch>
            <a:fillRect/>
          </a:stretch>
        </p:blipFill>
        <p:spPr bwMode="auto">
          <a:xfrm>
            <a:off x="251520" y="2114550"/>
            <a:ext cx="8568952" cy="3906738"/>
          </a:xfrm>
          <a:prstGeom prst="rect">
            <a:avLst/>
          </a:prstGeom>
          <a:noFill/>
          <a:ln>
            <a:noFill/>
          </a:ln>
        </p:spPr>
      </p:pic>
      <p:sp>
        <p:nvSpPr>
          <p:cNvPr id="4" name="3 CuadroTexto"/>
          <p:cNvSpPr txBox="1"/>
          <p:nvPr/>
        </p:nvSpPr>
        <p:spPr>
          <a:xfrm>
            <a:off x="251520" y="548680"/>
            <a:ext cx="8352928" cy="1569660"/>
          </a:xfrm>
          <a:prstGeom prst="rect">
            <a:avLst/>
          </a:prstGeom>
          <a:noFill/>
        </p:spPr>
        <p:txBody>
          <a:bodyPr wrap="square" rtlCol="0">
            <a:spAutoFit/>
          </a:bodyPr>
          <a:lstStyle/>
          <a:p>
            <a:pPr algn="just"/>
            <a:r>
              <a:rPr lang="x-none" sz="2400" b="1" dirty="0">
                <a:solidFill>
                  <a:srgbClr val="0070C0"/>
                </a:solidFill>
                <a:latin typeface="+mn-lt"/>
              </a:rPr>
              <a:t>Porcentaje de mujeres en edad fértil usuarias de métodos anticonceptivos</a:t>
            </a:r>
            <a:r>
              <a:rPr lang="es-CL" sz="2400" b="1" dirty="0">
                <a:solidFill>
                  <a:srgbClr val="0070C0"/>
                </a:solidFill>
                <a:latin typeface="+mn-lt"/>
              </a:rPr>
              <a:t> en el sistema público de salud</a:t>
            </a:r>
            <a:r>
              <a:rPr lang="x-none" sz="2400" b="1" dirty="0">
                <a:solidFill>
                  <a:srgbClr val="0070C0"/>
                </a:solidFill>
                <a:latin typeface="+mn-lt"/>
              </a:rPr>
              <a:t>, Mortalidad Materna* y Mortalidad por aborto entre los años 1965-2013*</a:t>
            </a:r>
            <a:endParaRPr lang="es-ES_tradnl" sz="2400" b="1" dirty="0">
              <a:solidFill>
                <a:srgbClr val="0070C0"/>
              </a:solidFill>
              <a:latin typeface="+mn-lt"/>
            </a:endParaRPr>
          </a:p>
          <a:p>
            <a:pPr algn="ctr"/>
            <a:endParaRPr lang="es-ES_tradnl" sz="2400" b="1" dirty="0">
              <a:solidFill>
                <a:srgbClr val="0070C0"/>
              </a:solidFill>
              <a:latin typeface="+mn-lt"/>
            </a:endParaRPr>
          </a:p>
        </p:txBody>
      </p:sp>
      <p:sp>
        <p:nvSpPr>
          <p:cNvPr id="5" name="4 CuadroTexto"/>
          <p:cNvSpPr txBox="1"/>
          <p:nvPr/>
        </p:nvSpPr>
        <p:spPr>
          <a:xfrm>
            <a:off x="395536" y="5805264"/>
            <a:ext cx="3500958" cy="1015663"/>
          </a:xfrm>
          <a:prstGeom prst="rect">
            <a:avLst/>
          </a:prstGeom>
          <a:noFill/>
        </p:spPr>
        <p:txBody>
          <a:bodyPr wrap="none" rtlCol="0">
            <a:spAutoFit/>
          </a:bodyPr>
          <a:lstStyle/>
          <a:p>
            <a:r>
              <a:rPr lang="es-CL" sz="2000" b="1" dirty="0">
                <a:solidFill>
                  <a:srgbClr val="0070C0"/>
                </a:solidFill>
                <a:latin typeface="+mn-lt"/>
              </a:rPr>
              <a:t> </a:t>
            </a:r>
            <a:endParaRPr lang="es-ES_tradnl" sz="2000" b="1" dirty="0">
              <a:solidFill>
                <a:srgbClr val="0070C0"/>
              </a:solidFill>
              <a:latin typeface="+mn-lt"/>
            </a:endParaRPr>
          </a:p>
          <a:p>
            <a:r>
              <a:rPr lang="es-CL" sz="2000" b="1" dirty="0">
                <a:solidFill>
                  <a:srgbClr val="0070C0"/>
                </a:solidFill>
                <a:latin typeface="+mn-lt"/>
              </a:rPr>
              <a:t>*Razón por 1.000 nacidos vivos</a:t>
            </a:r>
            <a:endParaRPr lang="es-ES_tradnl" sz="2000" b="1" dirty="0">
              <a:solidFill>
                <a:srgbClr val="0070C0"/>
              </a:solidFill>
              <a:latin typeface="+mn-lt"/>
            </a:endParaRPr>
          </a:p>
          <a:p>
            <a:endParaRPr lang="es-ES_tradnl" sz="2000" b="1" dirty="0">
              <a:solidFill>
                <a:srgbClr val="0070C0"/>
              </a:solidFill>
              <a:latin typeface="+mn-lt"/>
            </a:endParaRPr>
          </a:p>
        </p:txBody>
      </p:sp>
    </p:spTree>
    <p:extLst>
      <p:ext uri="{BB962C8B-B14F-4D97-AF65-F5344CB8AC3E}">
        <p14:creationId xmlns:p14="http://schemas.microsoft.com/office/powerpoint/2010/main" val="42091240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ítulo 1"/>
          <p:cNvSpPr>
            <a:spLocks noGrp="1"/>
          </p:cNvSpPr>
          <p:nvPr>
            <p:ph type="title"/>
          </p:nvPr>
        </p:nvSpPr>
        <p:spPr/>
        <p:txBody>
          <a:bodyPr>
            <a:normAutofit/>
          </a:bodyPr>
          <a:lstStyle/>
          <a:p>
            <a:pPr algn="ctr"/>
            <a:r>
              <a:rPr lang="es-ES" sz="2800" b="1" dirty="0" smtClean="0">
                <a:latin typeface="+mn-lt"/>
                <a:ea typeface="ヒラギノ角ゴ Pro W3" charset="0"/>
                <a:cs typeface="ヒラギノ角ゴ Pro W3" charset="0"/>
              </a:rPr>
              <a:t>Tasa Global de Fecundidad </a:t>
            </a:r>
            <a:r>
              <a:rPr lang="es-ES" sz="2800" b="1" dirty="0" smtClean="0">
                <a:solidFill>
                  <a:srgbClr val="0070C0"/>
                </a:solidFill>
                <a:latin typeface="+mn-lt"/>
                <a:ea typeface="ヒラギノ角ゴ Pro W3" charset="0"/>
                <a:cs typeface="ヒラギノ角ゴ Pro W3" charset="0"/>
              </a:rPr>
              <a:t>(TGF)</a:t>
            </a:r>
            <a:br>
              <a:rPr lang="es-ES" sz="2800" b="1" dirty="0" smtClean="0">
                <a:solidFill>
                  <a:srgbClr val="0070C0"/>
                </a:solidFill>
                <a:latin typeface="+mn-lt"/>
                <a:ea typeface="ヒラギノ角ゴ Pro W3" charset="0"/>
                <a:cs typeface="ヒラギノ角ゴ Pro W3" charset="0"/>
              </a:rPr>
            </a:br>
            <a:r>
              <a:rPr lang="es-ES" sz="2800" b="1" dirty="0" smtClean="0">
                <a:latin typeface="+mn-lt"/>
                <a:ea typeface="ヒラギノ角ゴ Pro W3" charset="0"/>
                <a:cs typeface="ヒラギノ角ゴ Pro W3" charset="0"/>
              </a:rPr>
              <a:t>Chile, 1950 </a:t>
            </a:r>
            <a:r>
              <a:rPr lang="es-ES" sz="2800" b="1" smtClean="0">
                <a:latin typeface="+mn-lt"/>
                <a:ea typeface="ヒラギノ角ゴ Pro W3" charset="0"/>
                <a:cs typeface="ヒラギノ角ゴ Pro W3" charset="0"/>
              </a:rPr>
              <a:t>- 2014</a:t>
            </a:r>
            <a:endParaRPr lang="es-ES" sz="2800" b="1" dirty="0">
              <a:latin typeface="+mn-lt"/>
              <a:ea typeface="ヒラギノ角ゴ Pro W3" charset="0"/>
              <a:cs typeface="ヒラギノ角ゴ Pro W3" charset="0"/>
            </a:endParaRPr>
          </a:p>
        </p:txBody>
      </p:sp>
      <p:pic>
        <p:nvPicPr>
          <p:cNvPr id="4" name="Imagen 3"/>
          <p:cNvPicPr>
            <a:picLocks noChangeAspect="1"/>
          </p:cNvPicPr>
          <p:nvPr/>
        </p:nvPicPr>
        <p:blipFill rotWithShape="1">
          <a:blip r:embed="rId2"/>
          <a:srcRect b="6521"/>
          <a:stretch/>
        </p:blipFill>
        <p:spPr>
          <a:xfrm>
            <a:off x="343222" y="1458797"/>
            <a:ext cx="8477250" cy="4229310"/>
          </a:xfrm>
          <a:prstGeom prst="rect">
            <a:avLst/>
          </a:prstGeom>
        </p:spPr>
      </p:pic>
      <p:sp>
        <p:nvSpPr>
          <p:cNvPr id="2" name="1 CuadroTexto"/>
          <p:cNvSpPr txBox="1"/>
          <p:nvPr/>
        </p:nvSpPr>
        <p:spPr>
          <a:xfrm>
            <a:off x="611560" y="5805264"/>
            <a:ext cx="4057521" cy="369332"/>
          </a:xfrm>
          <a:prstGeom prst="rect">
            <a:avLst/>
          </a:prstGeom>
          <a:noFill/>
        </p:spPr>
        <p:txBody>
          <a:bodyPr wrap="none" rtlCol="0">
            <a:spAutoFit/>
          </a:bodyPr>
          <a:lstStyle/>
          <a:p>
            <a:r>
              <a:rPr lang="es-MX" sz="1800" dirty="0" smtClean="0"/>
              <a:t>INE. Estadísticas vitales. Nacimientos</a:t>
            </a:r>
            <a:endParaRPr lang="es-ES_tradnl" sz="1800" dirty="0"/>
          </a:p>
        </p:txBody>
      </p:sp>
    </p:spTree>
    <p:extLst>
      <p:ext uri="{BB962C8B-B14F-4D97-AF65-F5344CB8AC3E}">
        <p14:creationId xmlns:p14="http://schemas.microsoft.com/office/powerpoint/2010/main" val="119720342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áfico 3"/>
          <p:cNvGraphicFramePr>
            <a:graphicFrameLocks/>
          </p:cNvGraphicFramePr>
          <p:nvPr>
            <p:extLst>
              <p:ext uri="{D42A27DB-BD31-4B8C-83A1-F6EECF244321}">
                <p14:modId xmlns:p14="http://schemas.microsoft.com/office/powerpoint/2010/main" val="2946346851"/>
              </p:ext>
            </p:extLst>
          </p:nvPr>
        </p:nvGraphicFramePr>
        <p:xfrm>
          <a:off x="611560" y="764704"/>
          <a:ext cx="7992888" cy="547260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3733056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p:cNvGraphicFramePr>
            <a:graphicFrameLocks/>
          </p:cNvGraphicFramePr>
          <p:nvPr>
            <p:extLst>
              <p:ext uri="{D42A27DB-BD31-4B8C-83A1-F6EECF244321}">
                <p14:modId xmlns:p14="http://schemas.microsoft.com/office/powerpoint/2010/main" val="3520101131"/>
              </p:ext>
            </p:extLst>
          </p:nvPr>
        </p:nvGraphicFramePr>
        <p:xfrm>
          <a:off x="539552" y="692696"/>
          <a:ext cx="7920880" cy="5400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1761334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ítulo 4"/>
          <p:cNvSpPr>
            <a:spLocks noGrp="1"/>
          </p:cNvSpPr>
          <p:nvPr>
            <p:ph type="title"/>
          </p:nvPr>
        </p:nvSpPr>
        <p:spPr>
          <a:xfrm>
            <a:off x="900113" y="333375"/>
            <a:ext cx="7343775" cy="812800"/>
          </a:xfrm>
        </p:spPr>
        <p:txBody>
          <a:bodyPr/>
          <a:lstStyle/>
          <a:p>
            <a:pPr algn="ctr"/>
            <a:r>
              <a:rPr lang="es-ES" sz="2800" b="1" dirty="0" smtClean="0">
                <a:latin typeface="+mn-lt"/>
                <a:ea typeface="ヒラギノ角ゴ Pro W3" charset="0"/>
                <a:cs typeface="ヒラギノ角ゴ Pro W3" charset="0"/>
              </a:rPr>
              <a:t>Fecundidad según edad</a:t>
            </a:r>
            <a:endParaRPr lang="es-ES" sz="2800" b="1" dirty="0">
              <a:latin typeface="+mn-lt"/>
              <a:ea typeface="ヒラギノ角ゴ Pro W3" charset="0"/>
              <a:cs typeface="ヒラギノ角ゴ Pro W3" charset="0"/>
            </a:endParaRPr>
          </a:p>
        </p:txBody>
      </p:sp>
      <p:pic>
        <p:nvPicPr>
          <p:cNvPr id="3" name="Imagen 2"/>
          <p:cNvPicPr>
            <a:picLocks noChangeAspect="1"/>
          </p:cNvPicPr>
          <p:nvPr/>
        </p:nvPicPr>
        <p:blipFill rotWithShape="1">
          <a:blip r:embed="rId2"/>
          <a:srcRect b="7802"/>
          <a:stretch/>
        </p:blipFill>
        <p:spPr>
          <a:xfrm>
            <a:off x="387452" y="1262061"/>
            <a:ext cx="8391525" cy="3995739"/>
          </a:xfrm>
          <a:prstGeom prst="rect">
            <a:avLst/>
          </a:prstGeom>
        </p:spPr>
      </p:pic>
      <p:sp>
        <p:nvSpPr>
          <p:cNvPr id="2" name="1 CuadroTexto"/>
          <p:cNvSpPr txBox="1"/>
          <p:nvPr/>
        </p:nvSpPr>
        <p:spPr>
          <a:xfrm>
            <a:off x="857305" y="5517232"/>
            <a:ext cx="6306983" cy="646331"/>
          </a:xfrm>
          <a:prstGeom prst="rect">
            <a:avLst/>
          </a:prstGeom>
          <a:noFill/>
        </p:spPr>
        <p:txBody>
          <a:bodyPr wrap="none" rtlCol="0">
            <a:spAutoFit/>
          </a:bodyPr>
          <a:lstStyle/>
          <a:p>
            <a:r>
              <a:rPr lang="es-MX" sz="1800" dirty="0" smtClean="0">
                <a:latin typeface="+mn-lt"/>
              </a:rPr>
              <a:t>INE. Elaborado considerando nacimientos por edad de la madre y</a:t>
            </a:r>
          </a:p>
          <a:p>
            <a:r>
              <a:rPr lang="es-MX" sz="1800" dirty="0" smtClean="0">
                <a:latin typeface="+mn-lt"/>
              </a:rPr>
              <a:t>población femenina estimada por grupo de edad fértil</a:t>
            </a:r>
            <a:endParaRPr lang="es-ES_tradnl" sz="1800" dirty="0">
              <a:latin typeface="+mn-lt"/>
            </a:endParaRPr>
          </a:p>
        </p:txBody>
      </p:sp>
    </p:spTree>
    <p:extLst>
      <p:ext uri="{BB962C8B-B14F-4D97-AF65-F5344CB8AC3E}">
        <p14:creationId xmlns:p14="http://schemas.microsoft.com/office/powerpoint/2010/main" val="2818091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755576" y="476672"/>
            <a:ext cx="7246871" cy="5960220"/>
          </a:xfrm>
          <a:prstGeom prst="rect">
            <a:avLst/>
          </a:prstGeom>
        </p:spPr>
      </p:pic>
      <p:cxnSp>
        <p:nvCxnSpPr>
          <p:cNvPr id="5" name="Conector recto de flecha 4"/>
          <p:cNvCxnSpPr/>
          <p:nvPr/>
        </p:nvCxnSpPr>
        <p:spPr>
          <a:xfrm flipV="1">
            <a:off x="1619672" y="1268760"/>
            <a:ext cx="5472608" cy="1944216"/>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sp>
        <p:nvSpPr>
          <p:cNvPr id="6" name="Elipse 5"/>
          <p:cNvSpPr/>
          <p:nvPr/>
        </p:nvSpPr>
        <p:spPr>
          <a:xfrm>
            <a:off x="1907704" y="1628800"/>
            <a:ext cx="1152128" cy="8280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000" dirty="0" smtClean="0"/>
              <a:t>12,5%</a:t>
            </a:r>
            <a:endParaRPr lang="es-CL" sz="2000" dirty="0"/>
          </a:p>
        </p:txBody>
      </p:sp>
    </p:spTree>
    <p:extLst>
      <p:ext uri="{BB962C8B-B14F-4D97-AF65-F5344CB8AC3E}">
        <p14:creationId xmlns:p14="http://schemas.microsoft.com/office/powerpoint/2010/main" val="38846908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755576" y="192672"/>
            <a:ext cx="7467773" cy="6332672"/>
          </a:xfrm>
          <a:prstGeom prst="rect">
            <a:avLst/>
          </a:prstGeom>
        </p:spPr>
      </p:pic>
      <p:cxnSp>
        <p:nvCxnSpPr>
          <p:cNvPr id="5" name="Conector recto de flecha 4"/>
          <p:cNvCxnSpPr/>
          <p:nvPr/>
        </p:nvCxnSpPr>
        <p:spPr>
          <a:xfrm flipV="1">
            <a:off x="1691680" y="2060848"/>
            <a:ext cx="5976664" cy="86409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6" name="Elipse 5"/>
          <p:cNvSpPr/>
          <p:nvPr/>
        </p:nvSpPr>
        <p:spPr>
          <a:xfrm>
            <a:off x="1619672" y="1484784"/>
            <a:ext cx="1008112" cy="720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400" dirty="0" smtClean="0"/>
              <a:t>20%</a:t>
            </a:r>
            <a:endParaRPr lang="es-CL" sz="2400" dirty="0"/>
          </a:p>
        </p:txBody>
      </p:sp>
    </p:spTree>
    <p:extLst>
      <p:ext uri="{BB962C8B-B14F-4D97-AF65-F5344CB8AC3E}">
        <p14:creationId xmlns:p14="http://schemas.microsoft.com/office/powerpoint/2010/main" val="18526730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539552" y="520946"/>
            <a:ext cx="7826738" cy="5644358"/>
          </a:xfrm>
          <a:prstGeom prst="rect">
            <a:avLst/>
          </a:prstGeom>
        </p:spPr>
      </p:pic>
    </p:spTree>
    <p:extLst>
      <p:ext uri="{BB962C8B-B14F-4D97-AF65-F5344CB8AC3E}">
        <p14:creationId xmlns:p14="http://schemas.microsoft.com/office/powerpoint/2010/main" val="242700032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79512" y="476672"/>
            <a:ext cx="8177684" cy="5832648"/>
          </a:xfrm>
          <a:prstGeom prst="rect">
            <a:avLst/>
          </a:prstGeom>
        </p:spPr>
      </p:pic>
    </p:spTree>
    <p:extLst>
      <p:ext uri="{BB962C8B-B14F-4D97-AF65-F5344CB8AC3E}">
        <p14:creationId xmlns:p14="http://schemas.microsoft.com/office/powerpoint/2010/main" val="57128653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467544" y="391622"/>
            <a:ext cx="7996677" cy="5917697"/>
          </a:xfrm>
          <a:prstGeom prst="rect">
            <a:avLst/>
          </a:prstGeom>
        </p:spPr>
      </p:pic>
    </p:spTree>
    <p:extLst>
      <p:ext uri="{BB962C8B-B14F-4D97-AF65-F5344CB8AC3E}">
        <p14:creationId xmlns:p14="http://schemas.microsoft.com/office/powerpoint/2010/main" val="14528924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83568" y="1268760"/>
            <a:ext cx="8003232" cy="4857403"/>
          </a:xfrm>
        </p:spPr>
        <p:txBody>
          <a:bodyPr>
            <a:normAutofit/>
          </a:bodyPr>
          <a:lstStyle/>
          <a:p>
            <a:pPr marL="0" indent="0" algn="just">
              <a:buNone/>
            </a:pPr>
            <a:r>
              <a:rPr lang="es-CL" sz="2400" b="1" dirty="0">
                <a:solidFill>
                  <a:srgbClr val="0070C0"/>
                </a:solidFill>
              </a:rPr>
              <a:t>1938</a:t>
            </a:r>
            <a:r>
              <a:rPr lang="es-CL" sz="2400" dirty="0">
                <a:solidFill>
                  <a:schemeClr val="tx1"/>
                </a:solidFill>
              </a:rPr>
              <a:t> </a:t>
            </a:r>
            <a:r>
              <a:rPr lang="es-CL" sz="2400" dirty="0" smtClean="0">
                <a:solidFill>
                  <a:schemeClr val="tx1"/>
                </a:solidFill>
              </a:rPr>
              <a:t>- Algunos </a:t>
            </a:r>
            <a:r>
              <a:rPr lang="es-CL" sz="2400" dirty="0">
                <a:solidFill>
                  <a:schemeClr val="tx1"/>
                </a:solidFill>
              </a:rPr>
              <a:t>obstetras de los policlínicos de la Caja del Seguro Obrero impulsaron la entrega de métodos de regulación de la fecundidad, situación claramente palpable en el </a:t>
            </a:r>
            <a:r>
              <a:rPr lang="es-CL" sz="2400" dirty="0" smtClean="0">
                <a:solidFill>
                  <a:schemeClr val="tx1"/>
                </a:solidFill>
              </a:rPr>
              <a:t>texto “La realidad médico social chilena” del </a:t>
            </a:r>
            <a:r>
              <a:rPr lang="es-CL" sz="2400" dirty="0">
                <a:solidFill>
                  <a:schemeClr val="tx1"/>
                </a:solidFill>
              </a:rPr>
              <a:t>Ministro de Salubridad </a:t>
            </a:r>
            <a:r>
              <a:rPr lang="es-CL" sz="2400" dirty="0" smtClean="0">
                <a:solidFill>
                  <a:schemeClr val="tx1"/>
                </a:solidFill>
              </a:rPr>
              <a:t>Pública Salvador Allende.  </a:t>
            </a:r>
          </a:p>
          <a:p>
            <a:pPr marL="0" indent="0" algn="just">
              <a:buNone/>
            </a:pPr>
            <a:endParaRPr lang="es-CL" sz="2400" dirty="0" smtClean="0">
              <a:solidFill>
                <a:schemeClr val="tx1"/>
              </a:solidFill>
            </a:endParaRPr>
          </a:p>
          <a:p>
            <a:pPr marL="0" indent="0" algn="just">
              <a:buNone/>
            </a:pPr>
            <a:r>
              <a:rPr lang="es-CL" sz="2400" b="1" dirty="0" smtClean="0">
                <a:solidFill>
                  <a:srgbClr val="0070C0"/>
                </a:solidFill>
              </a:rPr>
              <a:t>1964</a:t>
            </a:r>
            <a:r>
              <a:rPr lang="es-CL" sz="2400" dirty="0" smtClean="0">
                <a:solidFill>
                  <a:schemeClr val="tx1"/>
                </a:solidFill>
              </a:rPr>
              <a:t> - El </a:t>
            </a:r>
            <a:r>
              <a:rPr lang="es-CL" sz="2400" dirty="0">
                <a:solidFill>
                  <a:schemeClr val="tx1"/>
                </a:solidFill>
              </a:rPr>
              <a:t>doctor Hernán Romero, presidente del Colegio Médico, </a:t>
            </a:r>
            <a:r>
              <a:rPr lang="es-CL" sz="2400" dirty="0" smtClean="0">
                <a:solidFill>
                  <a:schemeClr val="tx1"/>
                </a:solidFill>
              </a:rPr>
              <a:t>señaló que </a:t>
            </a:r>
            <a:r>
              <a:rPr lang="es-CL" sz="2400" dirty="0">
                <a:solidFill>
                  <a:schemeClr val="tx1"/>
                </a:solidFill>
              </a:rPr>
              <a:t>el control de la natalidad por medio de técnicas anticonceptivas era una necesidad social, económica y emocional urgente para la sociedad chilena</a:t>
            </a:r>
            <a:r>
              <a:rPr lang="es-CL" sz="2400" dirty="0" smtClean="0">
                <a:solidFill>
                  <a:schemeClr val="tx1"/>
                </a:solidFill>
              </a:rPr>
              <a:t>.</a:t>
            </a:r>
            <a:r>
              <a:rPr lang="es-CL" sz="2400" dirty="0">
                <a:solidFill>
                  <a:schemeClr val="tx1"/>
                </a:solidFill>
              </a:rPr>
              <a:t> </a:t>
            </a:r>
            <a:r>
              <a:rPr lang="es-CL" sz="2400" dirty="0" smtClean="0">
                <a:solidFill>
                  <a:schemeClr val="tx1"/>
                </a:solidFill>
              </a:rPr>
              <a:t> Esto generó críticas desde </a:t>
            </a:r>
            <a:r>
              <a:rPr lang="es-CL" sz="2400" dirty="0">
                <a:solidFill>
                  <a:schemeClr val="tx1"/>
                </a:solidFill>
              </a:rPr>
              <a:t>los sectores conservadores ligados a la Iglesia </a:t>
            </a:r>
            <a:r>
              <a:rPr lang="es-CL" sz="2400" dirty="0" smtClean="0">
                <a:solidFill>
                  <a:schemeClr val="tx1"/>
                </a:solidFill>
              </a:rPr>
              <a:t>Católica.</a:t>
            </a:r>
            <a:endParaRPr lang="es-ES_tradnl" sz="2400" dirty="0">
              <a:solidFill>
                <a:schemeClr val="tx1"/>
              </a:solidFill>
            </a:endParaRPr>
          </a:p>
        </p:txBody>
      </p:sp>
      <p:sp>
        <p:nvSpPr>
          <p:cNvPr id="4" name="Título 1"/>
          <p:cNvSpPr>
            <a:spLocks noGrp="1"/>
          </p:cNvSpPr>
          <p:nvPr>
            <p:ph type="title"/>
          </p:nvPr>
        </p:nvSpPr>
        <p:spPr>
          <a:xfrm>
            <a:off x="179512" y="206629"/>
            <a:ext cx="8229600" cy="1143000"/>
          </a:xfrm>
        </p:spPr>
        <p:txBody>
          <a:bodyPr/>
          <a:lstStyle/>
          <a:p>
            <a:pPr algn="ctr"/>
            <a:r>
              <a:rPr lang="es-CL" sz="2800" b="1" dirty="0" smtClean="0">
                <a:latin typeface="+mn-lt"/>
              </a:rPr>
              <a:t>Antecedentes</a:t>
            </a:r>
            <a:endParaRPr lang="es-CL" sz="2800" b="1" dirty="0">
              <a:latin typeface="+mn-lt"/>
            </a:endParaRPr>
          </a:p>
        </p:txBody>
      </p:sp>
      <p:sp>
        <p:nvSpPr>
          <p:cNvPr id="2" name="1 CuadroTexto"/>
          <p:cNvSpPr txBox="1"/>
          <p:nvPr/>
        </p:nvSpPr>
        <p:spPr>
          <a:xfrm>
            <a:off x="755576" y="6237312"/>
            <a:ext cx="2044149" cy="369332"/>
          </a:xfrm>
          <a:prstGeom prst="rect">
            <a:avLst/>
          </a:prstGeom>
          <a:noFill/>
        </p:spPr>
        <p:txBody>
          <a:bodyPr wrap="none" rtlCol="0">
            <a:spAutoFit/>
          </a:bodyPr>
          <a:lstStyle/>
          <a:p>
            <a:r>
              <a:rPr lang="es-MX" sz="1800" i="1" dirty="0" smtClean="0"/>
              <a:t>Memoriachilena.cl</a:t>
            </a:r>
            <a:endParaRPr lang="es-ES_tradnl" sz="1800" i="1" dirty="0"/>
          </a:p>
        </p:txBody>
      </p:sp>
    </p:spTree>
    <p:extLst>
      <p:ext uri="{BB962C8B-B14F-4D97-AF65-F5344CB8AC3E}">
        <p14:creationId xmlns:p14="http://schemas.microsoft.com/office/powerpoint/2010/main" val="40758941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3"/>
          <p:cNvSpPr>
            <a:spLocks noGrp="1"/>
          </p:cNvSpPr>
          <p:nvPr>
            <p:ph type="title"/>
          </p:nvPr>
        </p:nvSpPr>
        <p:spPr>
          <a:xfrm>
            <a:off x="611560" y="3075037"/>
            <a:ext cx="7772400" cy="1362075"/>
          </a:xfrm>
        </p:spPr>
        <p:txBody>
          <a:bodyPr>
            <a:noAutofit/>
          </a:bodyPr>
          <a:lstStyle/>
          <a:p>
            <a:pPr algn="ctr" eaLnBrk="1" hangingPunct="1">
              <a:defRPr/>
            </a:pPr>
            <a:r>
              <a:rPr lang="en-US" sz="3200" dirty="0" smtClean="0">
                <a:solidFill>
                  <a:schemeClr val="tx2"/>
                </a:solidFill>
                <a:cs typeface="Verdana" pitchFamily="34" charset="0"/>
              </a:rPr>
              <a:t>Gracias</a:t>
            </a:r>
            <a:br>
              <a:rPr lang="en-US" sz="3200" dirty="0" smtClean="0">
                <a:solidFill>
                  <a:schemeClr val="tx2"/>
                </a:solidFill>
                <a:cs typeface="Verdana" pitchFamily="34" charset="0"/>
              </a:rPr>
            </a:br>
            <a:r>
              <a:rPr lang="en-US" sz="3200" dirty="0">
                <a:solidFill>
                  <a:schemeClr val="tx2"/>
                </a:solidFill>
                <a:cs typeface="Verdana" pitchFamily="34" charset="0"/>
              </a:rPr>
              <a:t/>
            </a:r>
            <a:br>
              <a:rPr lang="en-US" sz="3200" dirty="0">
                <a:solidFill>
                  <a:schemeClr val="tx2"/>
                </a:solidFill>
                <a:cs typeface="Verdana" pitchFamily="34" charset="0"/>
              </a:rPr>
            </a:br>
            <a:endParaRPr lang="en-US" sz="3200" dirty="0" smtClean="0">
              <a:solidFill>
                <a:schemeClr val="tx2"/>
              </a:solidFill>
              <a:cs typeface="Verdana" pitchFamily="34" charset="0"/>
            </a:endParaRPr>
          </a:p>
        </p:txBody>
      </p:sp>
    </p:spTree>
    <p:extLst>
      <p:ext uri="{BB962C8B-B14F-4D97-AF65-F5344CB8AC3E}">
        <p14:creationId xmlns:p14="http://schemas.microsoft.com/office/powerpoint/2010/main" val="4240567568"/>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9512" y="206629"/>
            <a:ext cx="8229600" cy="1143000"/>
          </a:xfrm>
        </p:spPr>
        <p:txBody>
          <a:bodyPr/>
          <a:lstStyle/>
          <a:p>
            <a:pPr algn="ctr"/>
            <a:r>
              <a:rPr lang="es-CL" sz="2800" b="1" dirty="0" smtClean="0">
                <a:latin typeface="+mn-lt"/>
              </a:rPr>
              <a:t>Antecedentes</a:t>
            </a:r>
            <a:endParaRPr lang="es-CL" sz="2800" b="1" dirty="0">
              <a:latin typeface="+mn-lt"/>
            </a:endParaRPr>
          </a:p>
        </p:txBody>
      </p:sp>
      <p:sp>
        <p:nvSpPr>
          <p:cNvPr id="5" name="Marcador de texto 4"/>
          <p:cNvSpPr>
            <a:spLocks noGrp="1"/>
          </p:cNvSpPr>
          <p:nvPr>
            <p:ph type="body" idx="1"/>
          </p:nvPr>
        </p:nvSpPr>
        <p:spPr>
          <a:xfrm>
            <a:off x="443314" y="773014"/>
            <a:ext cx="4040188" cy="639762"/>
          </a:xfrm>
        </p:spPr>
        <p:txBody>
          <a:bodyPr/>
          <a:lstStyle/>
          <a:p>
            <a:pPr>
              <a:spcBef>
                <a:spcPts val="0"/>
              </a:spcBef>
            </a:pPr>
            <a:r>
              <a:rPr lang="es-CL" dirty="0" smtClean="0">
                <a:solidFill>
                  <a:srgbClr val="0070C0"/>
                </a:solidFill>
              </a:rPr>
              <a:t>Década de los 60</a:t>
            </a:r>
            <a:endParaRPr lang="es-CL" dirty="0">
              <a:solidFill>
                <a:srgbClr val="0070C0"/>
              </a:solidFill>
            </a:endParaRPr>
          </a:p>
        </p:txBody>
      </p:sp>
      <p:sp>
        <p:nvSpPr>
          <p:cNvPr id="6" name="Marcador de contenido 5"/>
          <p:cNvSpPr>
            <a:spLocks noGrp="1"/>
          </p:cNvSpPr>
          <p:nvPr>
            <p:ph sz="half" idx="2"/>
          </p:nvPr>
        </p:nvSpPr>
        <p:spPr>
          <a:xfrm>
            <a:off x="457200" y="1631054"/>
            <a:ext cx="4040188" cy="3951288"/>
          </a:xfrm>
        </p:spPr>
        <p:txBody>
          <a:bodyPr/>
          <a:lstStyle/>
          <a:p>
            <a:pPr algn="just"/>
            <a:r>
              <a:rPr lang="es-CL" dirty="0" smtClean="0">
                <a:solidFill>
                  <a:schemeClr val="tx1"/>
                </a:solidFill>
              </a:rPr>
              <a:t>Profundos cambios políticos y sociales.</a:t>
            </a:r>
          </a:p>
          <a:p>
            <a:pPr algn="just"/>
            <a:r>
              <a:rPr lang="es-CL" dirty="0" smtClean="0">
                <a:solidFill>
                  <a:schemeClr val="tx1"/>
                </a:solidFill>
              </a:rPr>
              <a:t>Diseño de la “Política de Salud Familiar y Regulación de los Nacimientos” </a:t>
            </a:r>
          </a:p>
          <a:p>
            <a:pPr algn="just"/>
            <a:r>
              <a:rPr lang="es-CL" dirty="0" smtClean="0">
                <a:solidFill>
                  <a:schemeClr val="tx1"/>
                </a:solidFill>
              </a:rPr>
              <a:t>Chile es el primer país latinoamericano en contar con acceso gratuito a anticonceptivos.</a:t>
            </a:r>
          </a:p>
          <a:p>
            <a:pPr algn="just"/>
            <a:r>
              <a:rPr lang="es-CL" dirty="0" smtClean="0">
                <a:solidFill>
                  <a:schemeClr val="tx1"/>
                </a:solidFill>
              </a:rPr>
              <a:t>Creación de la Asociación Chilena de Protección a la Familia (APROFA).</a:t>
            </a:r>
            <a:endParaRPr lang="es-CL" dirty="0">
              <a:solidFill>
                <a:schemeClr val="tx1"/>
              </a:solidFill>
            </a:endParaRPr>
          </a:p>
        </p:txBody>
      </p:sp>
      <p:sp>
        <p:nvSpPr>
          <p:cNvPr id="11" name="Marcador de texto 10"/>
          <p:cNvSpPr>
            <a:spLocks noGrp="1"/>
          </p:cNvSpPr>
          <p:nvPr>
            <p:ph type="body" sz="quarter" idx="3"/>
          </p:nvPr>
        </p:nvSpPr>
        <p:spPr>
          <a:xfrm>
            <a:off x="5004048" y="1124744"/>
            <a:ext cx="4041775" cy="639762"/>
          </a:xfrm>
        </p:spPr>
        <p:txBody>
          <a:bodyPr/>
          <a:lstStyle/>
          <a:p>
            <a:r>
              <a:rPr lang="es-CL" dirty="0" smtClean="0">
                <a:solidFill>
                  <a:srgbClr val="0070C0"/>
                </a:solidFill>
              </a:rPr>
              <a:t>Cobertura de los Servicios de Salud Materna (1965)</a:t>
            </a:r>
            <a:endParaRPr lang="es-CL" dirty="0">
              <a:solidFill>
                <a:srgbClr val="0070C0"/>
              </a:solidFill>
            </a:endParaRPr>
          </a:p>
        </p:txBody>
      </p:sp>
      <p:sp>
        <p:nvSpPr>
          <p:cNvPr id="12" name="Marcador de contenido 11"/>
          <p:cNvSpPr>
            <a:spLocks noGrp="1"/>
          </p:cNvSpPr>
          <p:nvPr>
            <p:ph sz="quarter" idx="4"/>
          </p:nvPr>
        </p:nvSpPr>
        <p:spPr>
          <a:xfrm>
            <a:off x="4637935" y="1781968"/>
            <a:ext cx="4254545" cy="3951288"/>
          </a:xfrm>
        </p:spPr>
        <p:txBody>
          <a:bodyPr/>
          <a:lstStyle/>
          <a:p>
            <a:pPr algn="just"/>
            <a:r>
              <a:rPr lang="es-CL" dirty="0" smtClean="0">
                <a:solidFill>
                  <a:schemeClr val="tx1"/>
                </a:solidFill>
              </a:rPr>
              <a:t>100% mujeres posaborto</a:t>
            </a:r>
          </a:p>
          <a:p>
            <a:pPr algn="just"/>
            <a:r>
              <a:rPr lang="es-CL" dirty="0" smtClean="0">
                <a:solidFill>
                  <a:schemeClr val="tx1"/>
                </a:solidFill>
              </a:rPr>
              <a:t>40% mujeres posparto</a:t>
            </a:r>
          </a:p>
          <a:p>
            <a:pPr algn="just"/>
            <a:r>
              <a:rPr lang="es-CL" dirty="0" smtClean="0">
                <a:solidFill>
                  <a:schemeClr val="tx1"/>
                </a:solidFill>
              </a:rPr>
              <a:t>Asistencia preferente a grandes multíparas con problemas socioeconómicos o con patologías graves (TBC, cardiopatías, nefropatías, otras).</a:t>
            </a:r>
          </a:p>
          <a:p>
            <a:pPr algn="just"/>
            <a:r>
              <a:rPr lang="es-CL" dirty="0" smtClean="0">
                <a:solidFill>
                  <a:schemeClr val="tx1"/>
                </a:solidFill>
              </a:rPr>
              <a:t>10% de la población bajo control en consultorios.</a:t>
            </a:r>
            <a:endParaRPr lang="es-CL" dirty="0">
              <a:solidFill>
                <a:schemeClr val="tx1"/>
              </a:solidFill>
            </a:endParaRPr>
          </a:p>
        </p:txBody>
      </p:sp>
    </p:spTree>
    <p:extLst>
      <p:ext uri="{BB962C8B-B14F-4D97-AF65-F5344CB8AC3E}">
        <p14:creationId xmlns:p14="http://schemas.microsoft.com/office/powerpoint/2010/main" val="41240095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99592" y="1340768"/>
            <a:ext cx="7772400" cy="2874243"/>
          </a:xfrm>
        </p:spPr>
        <p:txBody>
          <a:bodyPr/>
          <a:lstStyle/>
          <a:p>
            <a:pPr algn="just"/>
            <a:r>
              <a:rPr lang="es-ES" sz="2400" cap="none" dirty="0" smtClean="0">
                <a:solidFill>
                  <a:srgbClr val="0070C0"/>
                </a:solidFill>
                <a:latin typeface="+mn-lt"/>
              </a:rPr>
              <a:t>1964</a:t>
            </a:r>
            <a:r>
              <a:rPr lang="es-ES" sz="2400" b="0" cap="none" dirty="0" smtClean="0">
                <a:solidFill>
                  <a:schemeClr val="tx1"/>
                </a:solidFill>
                <a:latin typeface="+mn-lt"/>
              </a:rPr>
              <a:t> - Formulación de la primera política de planificación familiar del Gobierno de Chile como un componente de las actividades de protección de la salud materno-infantil con el objetivo de “reducir los riesgos asociados a la práctica del aborto inducido en condiciones inseguras“... “Garantizando el respeto a la conciencia de las personas y su dignidad”. </a:t>
            </a:r>
            <a:br>
              <a:rPr lang="es-ES" sz="2400" b="0" cap="none" dirty="0" smtClean="0">
                <a:solidFill>
                  <a:schemeClr val="tx1"/>
                </a:solidFill>
                <a:latin typeface="+mn-lt"/>
              </a:rPr>
            </a:br>
            <a:r>
              <a:rPr lang="es-ES_tradnl" sz="2400" b="0" cap="none" dirty="0" smtClean="0">
                <a:solidFill>
                  <a:schemeClr val="tx1"/>
                </a:solidFill>
                <a:latin typeface="+mn-lt"/>
              </a:rPr>
              <a:t/>
            </a:r>
            <a:br>
              <a:rPr lang="es-ES_tradnl" sz="2400" b="0" cap="none" dirty="0" smtClean="0">
                <a:solidFill>
                  <a:schemeClr val="tx1"/>
                </a:solidFill>
                <a:latin typeface="+mn-lt"/>
              </a:rPr>
            </a:br>
            <a:r>
              <a:rPr lang="es-ES" sz="2400" cap="none" dirty="0" smtClean="0">
                <a:solidFill>
                  <a:srgbClr val="0070C0"/>
                </a:solidFill>
                <a:latin typeface="+mn-lt"/>
              </a:rPr>
              <a:t>1966</a:t>
            </a:r>
            <a:r>
              <a:rPr lang="es-ES" sz="2400" b="0" cap="none" dirty="0" smtClean="0">
                <a:solidFill>
                  <a:schemeClr val="tx1"/>
                </a:solidFill>
                <a:latin typeface="+mn-lt"/>
              </a:rPr>
              <a:t> - Inicio de las actividades de regulación de la fertilidad en el Servicio </a:t>
            </a:r>
            <a:r>
              <a:rPr lang="es-ES" sz="2400" b="0" cap="none" dirty="0">
                <a:solidFill>
                  <a:schemeClr val="tx1"/>
                </a:solidFill>
                <a:latin typeface="+mn-lt"/>
              </a:rPr>
              <a:t>N</a:t>
            </a:r>
            <a:r>
              <a:rPr lang="es-ES" sz="2400" b="0" cap="none" dirty="0" smtClean="0">
                <a:solidFill>
                  <a:schemeClr val="tx1"/>
                </a:solidFill>
                <a:latin typeface="+mn-lt"/>
              </a:rPr>
              <a:t>acional de Salud (SNS). </a:t>
            </a:r>
            <a:r>
              <a:rPr lang="es-ES_tradnl" sz="2400" b="0" cap="none" dirty="0" smtClean="0">
                <a:solidFill>
                  <a:schemeClr val="tx1"/>
                </a:solidFill>
                <a:latin typeface="+mn-lt"/>
              </a:rPr>
              <a:t/>
            </a:r>
            <a:br>
              <a:rPr lang="es-ES_tradnl" sz="2400" b="0" cap="none" dirty="0" smtClean="0">
                <a:solidFill>
                  <a:schemeClr val="tx1"/>
                </a:solidFill>
                <a:latin typeface="+mn-lt"/>
              </a:rPr>
            </a:br>
            <a:endParaRPr lang="es-CL" sz="2400" b="0" cap="none" dirty="0">
              <a:solidFill>
                <a:schemeClr val="tx1"/>
              </a:solidFill>
              <a:latin typeface="+mn-lt"/>
            </a:endParaRPr>
          </a:p>
        </p:txBody>
      </p:sp>
      <p:sp>
        <p:nvSpPr>
          <p:cNvPr id="3" name="Título 1"/>
          <p:cNvSpPr txBox="1">
            <a:spLocks/>
          </p:cNvSpPr>
          <p:nvPr/>
        </p:nvSpPr>
        <p:spPr bwMode="auto">
          <a:xfrm>
            <a:off x="179512" y="55780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457200" rtl="0" eaLnBrk="0" fontAlgn="base" hangingPunct="0">
              <a:spcBef>
                <a:spcPct val="0"/>
              </a:spcBef>
              <a:spcAft>
                <a:spcPct val="0"/>
              </a:spcAft>
              <a:defRPr sz="4000" b="1" cap="all">
                <a:solidFill>
                  <a:srgbClr val="006CB7"/>
                </a:solidFill>
                <a:latin typeface="+mj-lt"/>
                <a:ea typeface="+mj-ea"/>
                <a:cs typeface="ヒラギノ角ゴ Pro W3"/>
              </a:defRPr>
            </a:lvl1pPr>
            <a:lvl2pPr algn="l" defTabSz="457200" rtl="0" eaLnBrk="0" fontAlgn="base" hangingPunct="0">
              <a:spcBef>
                <a:spcPct val="0"/>
              </a:spcBef>
              <a:spcAft>
                <a:spcPct val="0"/>
              </a:spcAft>
              <a:defRPr sz="2400">
                <a:solidFill>
                  <a:srgbClr val="006CB7"/>
                </a:solidFill>
                <a:latin typeface="Verdana" pitchFamily="28" charset="0"/>
                <a:ea typeface="ヒラギノ角ゴ Pro W3" pitchFamily="28" charset="-128"/>
                <a:cs typeface="ヒラギノ角ゴ Pro W3"/>
              </a:defRPr>
            </a:lvl2pPr>
            <a:lvl3pPr algn="l" defTabSz="457200" rtl="0" eaLnBrk="0" fontAlgn="base" hangingPunct="0">
              <a:spcBef>
                <a:spcPct val="0"/>
              </a:spcBef>
              <a:spcAft>
                <a:spcPct val="0"/>
              </a:spcAft>
              <a:defRPr sz="2400">
                <a:solidFill>
                  <a:srgbClr val="006CB7"/>
                </a:solidFill>
                <a:latin typeface="Verdana" pitchFamily="28" charset="0"/>
                <a:ea typeface="ヒラギノ角ゴ Pro W3" pitchFamily="28" charset="-128"/>
                <a:cs typeface="ヒラギノ角ゴ Pro W3"/>
              </a:defRPr>
            </a:lvl3pPr>
            <a:lvl4pPr algn="l" defTabSz="457200" rtl="0" eaLnBrk="0" fontAlgn="base" hangingPunct="0">
              <a:spcBef>
                <a:spcPct val="0"/>
              </a:spcBef>
              <a:spcAft>
                <a:spcPct val="0"/>
              </a:spcAft>
              <a:defRPr sz="2400">
                <a:solidFill>
                  <a:srgbClr val="006CB7"/>
                </a:solidFill>
                <a:latin typeface="Verdana" pitchFamily="28" charset="0"/>
                <a:ea typeface="ヒラギノ角ゴ Pro W3" pitchFamily="28" charset="-128"/>
                <a:cs typeface="ヒラギノ角ゴ Pro W3"/>
              </a:defRPr>
            </a:lvl4pPr>
            <a:lvl5pPr algn="l" defTabSz="457200" rtl="0" eaLnBrk="0" fontAlgn="base" hangingPunct="0">
              <a:spcBef>
                <a:spcPct val="0"/>
              </a:spcBef>
              <a:spcAft>
                <a:spcPct val="0"/>
              </a:spcAft>
              <a:defRPr sz="2400">
                <a:solidFill>
                  <a:srgbClr val="006CB7"/>
                </a:solidFill>
                <a:latin typeface="Verdana" pitchFamily="28" charset="0"/>
                <a:ea typeface="ヒラギノ角ゴ Pro W3" pitchFamily="28" charset="-128"/>
                <a:cs typeface="ヒラギノ角ゴ Pro W3"/>
              </a:defRPr>
            </a:lvl5pPr>
            <a:lvl6pPr marL="457200" algn="l" defTabSz="457200" rtl="0" fontAlgn="base">
              <a:spcBef>
                <a:spcPct val="0"/>
              </a:spcBef>
              <a:spcAft>
                <a:spcPct val="0"/>
              </a:spcAft>
              <a:defRPr sz="2400">
                <a:solidFill>
                  <a:srgbClr val="006CB7"/>
                </a:solidFill>
                <a:latin typeface="Verdana" pitchFamily="28" charset="0"/>
                <a:ea typeface="ヒラギノ角ゴ Pro W3" pitchFamily="28" charset="-128"/>
              </a:defRPr>
            </a:lvl6pPr>
            <a:lvl7pPr marL="914400" algn="l" defTabSz="457200" rtl="0" fontAlgn="base">
              <a:spcBef>
                <a:spcPct val="0"/>
              </a:spcBef>
              <a:spcAft>
                <a:spcPct val="0"/>
              </a:spcAft>
              <a:defRPr sz="2400">
                <a:solidFill>
                  <a:srgbClr val="006CB7"/>
                </a:solidFill>
                <a:latin typeface="Verdana" pitchFamily="28" charset="0"/>
                <a:ea typeface="ヒラギノ角ゴ Pro W3" pitchFamily="28" charset="-128"/>
              </a:defRPr>
            </a:lvl7pPr>
            <a:lvl8pPr marL="1371600" algn="l" defTabSz="457200" rtl="0" fontAlgn="base">
              <a:spcBef>
                <a:spcPct val="0"/>
              </a:spcBef>
              <a:spcAft>
                <a:spcPct val="0"/>
              </a:spcAft>
              <a:defRPr sz="2400">
                <a:solidFill>
                  <a:srgbClr val="006CB7"/>
                </a:solidFill>
                <a:latin typeface="Verdana" pitchFamily="28" charset="0"/>
                <a:ea typeface="ヒラギノ角ゴ Pro W3" pitchFamily="28" charset="-128"/>
              </a:defRPr>
            </a:lvl8pPr>
            <a:lvl9pPr marL="1828800" algn="l" defTabSz="457200" rtl="0" fontAlgn="base">
              <a:spcBef>
                <a:spcPct val="0"/>
              </a:spcBef>
              <a:spcAft>
                <a:spcPct val="0"/>
              </a:spcAft>
              <a:defRPr sz="2400">
                <a:solidFill>
                  <a:srgbClr val="006CB7"/>
                </a:solidFill>
                <a:latin typeface="Verdana" pitchFamily="28" charset="0"/>
                <a:ea typeface="ヒラギノ角ゴ Pro W3" pitchFamily="28" charset="-128"/>
              </a:defRPr>
            </a:lvl9pPr>
          </a:lstStyle>
          <a:p>
            <a:pPr algn="ctr"/>
            <a:r>
              <a:rPr lang="es-CL" sz="2800" kern="0" cap="none" dirty="0" smtClean="0">
                <a:latin typeface="+mn-lt"/>
              </a:rPr>
              <a:t>Primeras decisiones políticas</a:t>
            </a:r>
            <a:endParaRPr lang="es-CL" sz="2800" kern="0" cap="none" dirty="0">
              <a:latin typeface="+mn-lt"/>
            </a:endParaRPr>
          </a:p>
        </p:txBody>
      </p:sp>
    </p:spTree>
    <p:extLst>
      <p:ext uri="{BB962C8B-B14F-4D97-AF65-F5344CB8AC3E}">
        <p14:creationId xmlns:p14="http://schemas.microsoft.com/office/powerpoint/2010/main" val="5823076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bwMode="auto">
          <a:xfrm>
            <a:off x="179512" y="341784"/>
            <a:ext cx="7920879" cy="857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457200" rtl="0" eaLnBrk="0" fontAlgn="base" hangingPunct="0">
              <a:spcBef>
                <a:spcPct val="0"/>
              </a:spcBef>
              <a:spcAft>
                <a:spcPct val="0"/>
              </a:spcAft>
              <a:defRPr sz="4000" b="1" cap="all">
                <a:solidFill>
                  <a:srgbClr val="006CB7"/>
                </a:solidFill>
                <a:latin typeface="+mj-lt"/>
                <a:ea typeface="+mj-ea"/>
                <a:cs typeface="ヒラギノ角ゴ Pro W3"/>
              </a:defRPr>
            </a:lvl1pPr>
            <a:lvl2pPr algn="l" defTabSz="457200" rtl="0" eaLnBrk="0" fontAlgn="base" hangingPunct="0">
              <a:spcBef>
                <a:spcPct val="0"/>
              </a:spcBef>
              <a:spcAft>
                <a:spcPct val="0"/>
              </a:spcAft>
              <a:defRPr sz="2400">
                <a:solidFill>
                  <a:srgbClr val="006CB7"/>
                </a:solidFill>
                <a:latin typeface="Verdana" pitchFamily="28" charset="0"/>
                <a:ea typeface="ヒラギノ角ゴ Pro W3" pitchFamily="28" charset="-128"/>
                <a:cs typeface="ヒラギノ角ゴ Pro W3"/>
              </a:defRPr>
            </a:lvl2pPr>
            <a:lvl3pPr algn="l" defTabSz="457200" rtl="0" eaLnBrk="0" fontAlgn="base" hangingPunct="0">
              <a:spcBef>
                <a:spcPct val="0"/>
              </a:spcBef>
              <a:spcAft>
                <a:spcPct val="0"/>
              </a:spcAft>
              <a:defRPr sz="2400">
                <a:solidFill>
                  <a:srgbClr val="006CB7"/>
                </a:solidFill>
                <a:latin typeface="Verdana" pitchFamily="28" charset="0"/>
                <a:ea typeface="ヒラギノ角ゴ Pro W3" pitchFamily="28" charset="-128"/>
                <a:cs typeface="ヒラギノ角ゴ Pro W3"/>
              </a:defRPr>
            </a:lvl3pPr>
            <a:lvl4pPr algn="l" defTabSz="457200" rtl="0" eaLnBrk="0" fontAlgn="base" hangingPunct="0">
              <a:spcBef>
                <a:spcPct val="0"/>
              </a:spcBef>
              <a:spcAft>
                <a:spcPct val="0"/>
              </a:spcAft>
              <a:defRPr sz="2400">
                <a:solidFill>
                  <a:srgbClr val="006CB7"/>
                </a:solidFill>
                <a:latin typeface="Verdana" pitchFamily="28" charset="0"/>
                <a:ea typeface="ヒラギノ角ゴ Pro W3" pitchFamily="28" charset="-128"/>
                <a:cs typeface="ヒラギノ角ゴ Pro W3"/>
              </a:defRPr>
            </a:lvl4pPr>
            <a:lvl5pPr algn="l" defTabSz="457200" rtl="0" eaLnBrk="0" fontAlgn="base" hangingPunct="0">
              <a:spcBef>
                <a:spcPct val="0"/>
              </a:spcBef>
              <a:spcAft>
                <a:spcPct val="0"/>
              </a:spcAft>
              <a:defRPr sz="2400">
                <a:solidFill>
                  <a:srgbClr val="006CB7"/>
                </a:solidFill>
                <a:latin typeface="Verdana" pitchFamily="28" charset="0"/>
                <a:ea typeface="ヒラギノ角ゴ Pro W3" pitchFamily="28" charset="-128"/>
                <a:cs typeface="ヒラギノ角ゴ Pro W3"/>
              </a:defRPr>
            </a:lvl5pPr>
            <a:lvl6pPr marL="457200" algn="l" defTabSz="457200" rtl="0" fontAlgn="base">
              <a:spcBef>
                <a:spcPct val="0"/>
              </a:spcBef>
              <a:spcAft>
                <a:spcPct val="0"/>
              </a:spcAft>
              <a:defRPr sz="2400">
                <a:solidFill>
                  <a:srgbClr val="006CB7"/>
                </a:solidFill>
                <a:latin typeface="Verdana" pitchFamily="28" charset="0"/>
                <a:ea typeface="ヒラギノ角ゴ Pro W3" pitchFamily="28" charset="-128"/>
              </a:defRPr>
            </a:lvl6pPr>
            <a:lvl7pPr marL="914400" algn="l" defTabSz="457200" rtl="0" fontAlgn="base">
              <a:spcBef>
                <a:spcPct val="0"/>
              </a:spcBef>
              <a:spcAft>
                <a:spcPct val="0"/>
              </a:spcAft>
              <a:defRPr sz="2400">
                <a:solidFill>
                  <a:srgbClr val="006CB7"/>
                </a:solidFill>
                <a:latin typeface="Verdana" pitchFamily="28" charset="0"/>
                <a:ea typeface="ヒラギノ角ゴ Pro W3" pitchFamily="28" charset="-128"/>
              </a:defRPr>
            </a:lvl7pPr>
            <a:lvl8pPr marL="1371600" algn="l" defTabSz="457200" rtl="0" fontAlgn="base">
              <a:spcBef>
                <a:spcPct val="0"/>
              </a:spcBef>
              <a:spcAft>
                <a:spcPct val="0"/>
              </a:spcAft>
              <a:defRPr sz="2400">
                <a:solidFill>
                  <a:srgbClr val="006CB7"/>
                </a:solidFill>
                <a:latin typeface="Verdana" pitchFamily="28" charset="0"/>
                <a:ea typeface="ヒラギノ角ゴ Pro W3" pitchFamily="28" charset="-128"/>
              </a:defRPr>
            </a:lvl8pPr>
            <a:lvl9pPr marL="1828800" algn="l" defTabSz="457200" rtl="0" fontAlgn="base">
              <a:spcBef>
                <a:spcPct val="0"/>
              </a:spcBef>
              <a:spcAft>
                <a:spcPct val="0"/>
              </a:spcAft>
              <a:defRPr sz="2400">
                <a:solidFill>
                  <a:srgbClr val="006CB7"/>
                </a:solidFill>
                <a:latin typeface="Verdana" pitchFamily="28" charset="0"/>
                <a:ea typeface="ヒラギノ角ゴ Pro W3" pitchFamily="28" charset="-128"/>
              </a:defRPr>
            </a:lvl9pPr>
          </a:lstStyle>
          <a:p>
            <a:pPr algn="ctr"/>
            <a:r>
              <a:rPr lang="es-CL" sz="2800" kern="0" cap="none" dirty="0">
                <a:latin typeface="+mn-lt"/>
              </a:rPr>
              <a:t>Primeras decisiones </a:t>
            </a:r>
            <a:r>
              <a:rPr lang="es-CL" sz="2800" kern="0" cap="none" dirty="0" smtClean="0">
                <a:latin typeface="+mn-lt"/>
              </a:rPr>
              <a:t>políticas</a:t>
            </a:r>
            <a:endParaRPr lang="es-CL" sz="2800" kern="0" cap="none" dirty="0">
              <a:latin typeface="+mn-lt"/>
            </a:endParaRPr>
          </a:p>
        </p:txBody>
      </p:sp>
      <p:sp>
        <p:nvSpPr>
          <p:cNvPr id="6" name="5 CuadroTexto"/>
          <p:cNvSpPr txBox="1"/>
          <p:nvPr/>
        </p:nvSpPr>
        <p:spPr>
          <a:xfrm>
            <a:off x="539552" y="1199649"/>
            <a:ext cx="7560839" cy="4893647"/>
          </a:xfrm>
          <a:prstGeom prst="rect">
            <a:avLst/>
          </a:prstGeom>
          <a:noFill/>
        </p:spPr>
        <p:txBody>
          <a:bodyPr wrap="square" rtlCol="0">
            <a:spAutoFit/>
          </a:bodyPr>
          <a:lstStyle/>
          <a:p>
            <a:r>
              <a:rPr lang="es-ES" sz="2400" b="1" dirty="0">
                <a:solidFill>
                  <a:srgbClr val="0070C0"/>
                </a:solidFill>
                <a:latin typeface="+mn-lt"/>
              </a:rPr>
              <a:t>1967</a:t>
            </a:r>
            <a:r>
              <a:rPr lang="es-ES" sz="2400" dirty="0">
                <a:latin typeface="+mn-lt"/>
              </a:rPr>
              <a:t> </a:t>
            </a:r>
            <a:r>
              <a:rPr lang="es-ES" sz="2400" b="1" dirty="0">
                <a:solidFill>
                  <a:srgbClr val="0070C0"/>
                </a:solidFill>
                <a:latin typeface="+mn-lt"/>
              </a:rPr>
              <a:t>- Formulación de la Política de Población y de Salud </a:t>
            </a:r>
            <a:r>
              <a:rPr lang="es-ES" sz="2400" b="1" dirty="0" smtClean="0">
                <a:solidFill>
                  <a:srgbClr val="0070C0"/>
                </a:solidFill>
                <a:latin typeface="+mn-lt"/>
              </a:rPr>
              <a:t>Pública con los objetivos de:</a:t>
            </a:r>
          </a:p>
          <a:p>
            <a:pPr algn="just"/>
            <a:endParaRPr lang="es-ES_tradnl" sz="2400" dirty="0">
              <a:latin typeface="+mn-lt"/>
            </a:endParaRPr>
          </a:p>
          <a:p>
            <a:pPr marL="342900" lvl="0" indent="-342900" algn="just">
              <a:buFont typeface="Arial" panose="020B0604020202020204" pitchFamily="34" charset="0"/>
              <a:buChar char="•"/>
            </a:pPr>
            <a:r>
              <a:rPr lang="es-ES" sz="2400" dirty="0">
                <a:latin typeface="+mn-lt"/>
              </a:rPr>
              <a:t>Reducir la tasa de Mortalidad Materna relacionada, en gran medida, con el aborto provocado clandestino.</a:t>
            </a:r>
            <a:endParaRPr lang="es-ES_tradnl" sz="2400" dirty="0">
              <a:latin typeface="+mn-lt"/>
            </a:endParaRPr>
          </a:p>
          <a:p>
            <a:pPr marL="342900" lvl="0" indent="-342900" algn="just">
              <a:buFont typeface="Arial" panose="020B0604020202020204" pitchFamily="34" charset="0"/>
              <a:buChar char="•"/>
            </a:pPr>
            <a:r>
              <a:rPr lang="es-ES" sz="2400" dirty="0">
                <a:latin typeface="+mn-lt"/>
              </a:rPr>
              <a:t>Reducir la tasa de Mortalidad Infantil relacionada con el bajo nivel de vida en sectores de población de alta fecundidad.</a:t>
            </a:r>
            <a:endParaRPr lang="es-ES_tradnl" sz="2400" dirty="0">
              <a:latin typeface="+mn-lt"/>
            </a:endParaRPr>
          </a:p>
          <a:p>
            <a:pPr marL="342900" lvl="0" indent="-342900" algn="just">
              <a:buFont typeface="Arial" panose="020B0604020202020204" pitchFamily="34" charset="0"/>
              <a:buChar char="•"/>
            </a:pPr>
            <a:r>
              <a:rPr lang="es-ES" sz="2400" dirty="0">
                <a:latin typeface="+mn-lt"/>
              </a:rPr>
              <a:t>Promover el bienestar de la familia, favoreciendo una procreación responsable que permitiese, a través de la información adecuada, el ejercicio y el derecho a una paternidad consciente.</a:t>
            </a:r>
            <a:endParaRPr lang="es-ES_tradnl" sz="2400" dirty="0">
              <a:latin typeface="+mn-lt"/>
            </a:endParaRPr>
          </a:p>
          <a:p>
            <a:endParaRPr lang="es-ES_tradnl" sz="2400" dirty="0">
              <a:latin typeface="+mn-lt"/>
            </a:endParaRPr>
          </a:p>
        </p:txBody>
      </p:sp>
    </p:spTree>
    <p:extLst>
      <p:ext uri="{BB962C8B-B14F-4D97-AF65-F5344CB8AC3E}">
        <p14:creationId xmlns:p14="http://schemas.microsoft.com/office/powerpoint/2010/main" val="37484773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Resultado de imagen para normas de planificacion familiar chil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848" y="2382002"/>
            <a:ext cx="2376264" cy="3600042"/>
          </a:xfrm>
          <a:prstGeom prst="rect">
            <a:avLst/>
          </a:prstGeom>
          <a:noFill/>
          <a:extLst>
            <a:ext uri="{909E8E84-426E-40DD-AFC4-6F175D3DCCD1}">
              <a14:hiddenFill xmlns:a14="http://schemas.microsoft.com/office/drawing/2010/main">
                <a:solidFill>
                  <a:srgbClr val="FFFFFF"/>
                </a:solidFill>
              </a14:hiddenFill>
            </a:ext>
          </a:extLst>
        </p:spPr>
      </p:pic>
      <p:sp>
        <p:nvSpPr>
          <p:cNvPr id="6" name="5 CuadroTexto"/>
          <p:cNvSpPr txBox="1"/>
          <p:nvPr/>
        </p:nvSpPr>
        <p:spPr>
          <a:xfrm>
            <a:off x="179512" y="860519"/>
            <a:ext cx="8964488" cy="830997"/>
          </a:xfrm>
          <a:prstGeom prst="rect">
            <a:avLst/>
          </a:prstGeom>
          <a:noFill/>
        </p:spPr>
        <p:txBody>
          <a:bodyPr wrap="square" rtlCol="0">
            <a:spAutoFit/>
          </a:bodyPr>
          <a:lstStyle/>
          <a:p>
            <a:pPr marL="0" indent="0">
              <a:buNone/>
            </a:pPr>
            <a:r>
              <a:rPr lang="es-CL" sz="2400" b="1" dirty="0" smtClean="0">
                <a:solidFill>
                  <a:srgbClr val="0070C0"/>
                </a:solidFill>
                <a:latin typeface="+mn-lt"/>
              </a:rPr>
              <a:t>1967 - Chile es sede de la VII </a:t>
            </a:r>
            <a:r>
              <a:rPr lang="es-CL" sz="2400" b="1" dirty="0">
                <a:solidFill>
                  <a:srgbClr val="0070C0"/>
                </a:solidFill>
                <a:latin typeface="+mn-lt"/>
              </a:rPr>
              <a:t>Conferencia Internacional de la Federación Internacional de Planificación Familiar </a:t>
            </a:r>
            <a:r>
              <a:rPr lang="es-CL" sz="2400" b="1" dirty="0" smtClean="0">
                <a:solidFill>
                  <a:srgbClr val="0070C0"/>
                </a:solidFill>
                <a:latin typeface="+mn-lt"/>
              </a:rPr>
              <a:t>(</a:t>
            </a:r>
            <a:r>
              <a:rPr lang="es-CL" sz="2400" b="1" dirty="0">
                <a:solidFill>
                  <a:srgbClr val="0070C0"/>
                </a:solidFill>
                <a:latin typeface="+mn-lt"/>
              </a:rPr>
              <a:t>IPPF</a:t>
            </a:r>
            <a:r>
              <a:rPr lang="es-CL" sz="2400" b="1" dirty="0" smtClean="0">
                <a:solidFill>
                  <a:srgbClr val="0070C0"/>
                </a:solidFill>
                <a:latin typeface="+mn-lt"/>
              </a:rPr>
              <a:t>)</a:t>
            </a:r>
            <a:endParaRPr lang="es-ES_tradnl" sz="2400" dirty="0">
              <a:solidFill>
                <a:srgbClr val="0070C0"/>
              </a:solidFill>
              <a:latin typeface="+mn-lt"/>
            </a:endParaRPr>
          </a:p>
        </p:txBody>
      </p:sp>
    </p:spTree>
    <p:extLst>
      <p:ext uri="{BB962C8B-B14F-4D97-AF65-F5344CB8AC3E}">
        <p14:creationId xmlns:p14="http://schemas.microsoft.com/office/powerpoint/2010/main" val="10005326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half" idx="1"/>
          </p:nvPr>
        </p:nvSpPr>
        <p:spPr>
          <a:xfrm>
            <a:off x="179512" y="692696"/>
            <a:ext cx="8743381" cy="4525962"/>
          </a:xfrm>
        </p:spPr>
        <p:txBody>
          <a:bodyPr/>
          <a:lstStyle/>
          <a:p>
            <a:pPr marL="0" indent="0">
              <a:buNone/>
            </a:pPr>
            <a:r>
              <a:rPr lang="es-CL" sz="2400" b="1" dirty="0" smtClean="0">
                <a:solidFill>
                  <a:srgbClr val="0070C0"/>
                </a:solidFill>
              </a:rPr>
              <a:t>1967 - Presidente </a:t>
            </a:r>
            <a:r>
              <a:rPr lang="es-CL" sz="2400" b="1" dirty="0">
                <a:solidFill>
                  <a:srgbClr val="0070C0"/>
                </a:solidFill>
              </a:rPr>
              <a:t>Eduardo Frei Montalva, Discurso inaugural de la VII Conferencia Internacional de la Federación Internacional de Planificación Familiar (IPPF</a:t>
            </a:r>
            <a:r>
              <a:rPr lang="es-CL" sz="2400" b="1" dirty="0" smtClean="0">
                <a:solidFill>
                  <a:srgbClr val="0070C0"/>
                </a:solidFill>
              </a:rPr>
              <a:t>).</a:t>
            </a:r>
          </a:p>
          <a:p>
            <a:pPr marL="0" indent="0">
              <a:buNone/>
            </a:pPr>
            <a:endParaRPr lang="es-CL" sz="1000" b="1" dirty="0">
              <a:solidFill>
                <a:schemeClr val="tx1"/>
              </a:solidFill>
            </a:endParaRPr>
          </a:p>
          <a:p>
            <a:pPr marL="0" indent="0">
              <a:buNone/>
            </a:pPr>
            <a:r>
              <a:rPr lang="es-CL" sz="2400" dirty="0" smtClean="0">
                <a:solidFill>
                  <a:schemeClr val="tx1"/>
                </a:solidFill>
              </a:rPr>
              <a:t>“Yo quisiera manifestarles el profundo interés con que el gobierno seguirá sus deliberaciones…tenemos la mente muy abierta para considerar el problema, no tenemos frente a él ningún prejuicio…en esta época la explosión demográfica es un problema que no se puede eludir y que es necesario no solo estudiar, sino que resolver y afrontar con valor.”</a:t>
            </a:r>
          </a:p>
          <a:p>
            <a:pPr marL="0" indent="0">
              <a:buNone/>
            </a:pPr>
            <a:endParaRPr lang="es-CL" sz="2400" dirty="0" smtClean="0">
              <a:solidFill>
                <a:schemeClr val="tx1"/>
              </a:solidFill>
            </a:endParaRPr>
          </a:p>
        </p:txBody>
      </p:sp>
      <p:pic>
        <p:nvPicPr>
          <p:cNvPr id="6" name="Imagen 5"/>
          <p:cNvPicPr>
            <a:picLocks noChangeAspect="1"/>
          </p:cNvPicPr>
          <p:nvPr/>
        </p:nvPicPr>
        <p:blipFill>
          <a:blip r:embed="rId2"/>
          <a:stretch>
            <a:fillRect/>
          </a:stretch>
        </p:blipFill>
        <p:spPr>
          <a:xfrm>
            <a:off x="6084168" y="4077072"/>
            <a:ext cx="1880958" cy="2648772"/>
          </a:xfrm>
          <a:prstGeom prst="rect">
            <a:avLst/>
          </a:prstGeom>
        </p:spPr>
      </p:pic>
      <p:sp>
        <p:nvSpPr>
          <p:cNvPr id="4" name="Título 1"/>
          <p:cNvSpPr>
            <a:spLocks noGrp="1"/>
          </p:cNvSpPr>
          <p:nvPr>
            <p:ph type="title"/>
          </p:nvPr>
        </p:nvSpPr>
        <p:spPr>
          <a:xfrm>
            <a:off x="179512" y="44624"/>
            <a:ext cx="8229600" cy="576064"/>
          </a:xfrm>
        </p:spPr>
        <p:txBody>
          <a:bodyPr/>
          <a:lstStyle/>
          <a:p>
            <a:pPr algn="ctr"/>
            <a:r>
              <a:rPr lang="es-CL" sz="2800" b="1" dirty="0" smtClean="0">
                <a:latin typeface="+mn-lt"/>
              </a:rPr>
              <a:t>Reacciones</a:t>
            </a:r>
            <a:endParaRPr lang="es-CL" sz="2800" b="1" dirty="0">
              <a:latin typeface="+mn-lt"/>
            </a:endParaRPr>
          </a:p>
        </p:txBody>
      </p:sp>
    </p:spTree>
    <p:extLst>
      <p:ext uri="{BB962C8B-B14F-4D97-AF65-F5344CB8AC3E}">
        <p14:creationId xmlns:p14="http://schemas.microsoft.com/office/powerpoint/2010/main" val="2381841815"/>
      </p:ext>
    </p:extLst>
  </p:cSld>
  <p:clrMapOvr>
    <a:masterClrMapping/>
  </p:clrMapOvr>
  <p:timing>
    <p:tnLst>
      <p:par>
        <p:cTn id="1" dur="indefinite" restart="never" nodeType="tmRoot"/>
      </p:par>
    </p:tnLst>
  </p:timing>
</p:sld>
</file>

<file path=ppt/theme/theme1.xml><?xml version="1.0" encoding="utf-8"?>
<a:theme xmlns:a="http://schemas.openxmlformats.org/drawingml/2006/main" name="8_Office Theme">
  <a:themeElements>
    <a:clrScheme name="8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8_Office Theme">
      <a:majorFont>
        <a:latin typeface="Verdana"/>
        <a:ea typeface="ヒラギノ角ゴ Pro W3"/>
        <a:cs typeface=""/>
      </a:majorFont>
      <a:minorFont>
        <a:latin typeface="Calibri"/>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8_Office Theme">
  <a:themeElements>
    <a:clrScheme name="18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8_Office Theme">
      <a:majorFont>
        <a:latin typeface="Verdana"/>
        <a:ea typeface="ヒラギノ角ゴ Pro W3"/>
        <a:cs typeface=""/>
      </a:majorFont>
      <a:minorFont>
        <a:latin typeface="Calibri"/>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8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9_Office Theme">
  <a:themeElements>
    <a:clrScheme name="8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8_Office Theme">
      <a:majorFont>
        <a:latin typeface="Verdana"/>
        <a:ea typeface="ヒラギノ角ゴ Pro W3"/>
        <a:cs typeface=""/>
      </a:majorFont>
      <a:minorFont>
        <a:latin typeface="Calibri"/>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ffice Theme">
  <a:themeElements>
    <a:clrScheme name="MINSAL">
      <a:dk1>
        <a:sysClr val="windowText" lastClr="000000"/>
      </a:dk1>
      <a:lt1>
        <a:sysClr val="window" lastClr="FFFFFF"/>
      </a:lt1>
      <a:dk2>
        <a:srgbClr val="1F497D"/>
      </a:dk2>
      <a:lt2>
        <a:srgbClr val="EEECE1"/>
      </a:lt2>
      <a:accent1>
        <a:srgbClr val="4F81BD"/>
      </a:accent1>
      <a:accent2>
        <a:srgbClr val="FF6600"/>
      </a:accent2>
      <a:accent3>
        <a:srgbClr val="FF0000"/>
      </a:accent3>
      <a:accent4>
        <a:srgbClr val="1F497D"/>
      </a:accent4>
      <a:accent5>
        <a:srgbClr val="4BACC6"/>
      </a:accent5>
      <a:accent6>
        <a:srgbClr val="10A884"/>
      </a:accent6>
      <a:hlink>
        <a:srgbClr val="99FF66"/>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0_Office Theme">
  <a:themeElements>
    <a:clrScheme name="8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8_Office Theme">
      <a:majorFont>
        <a:latin typeface="Verdana"/>
        <a:ea typeface="ヒラギノ角ゴ Pro W3"/>
        <a:cs typeface=""/>
      </a:majorFont>
      <a:minorFont>
        <a:latin typeface="Calibri"/>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12720</TotalTime>
  <Words>1412</Words>
  <Application>Microsoft Office PowerPoint</Application>
  <PresentationFormat>Presentación en pantalla (4:3)</PresentationFormat>
  <Paragraphs>140</Paragraphs>
  <Slides>40</Slides>
  <Notes>1</Notes>
  <HiddenSlides>0</HiddenSlides>
  <MMClips>0</MMClips>
  <ScaleCrop>false</ScaleCrop>
  <HeadingPairs>
    <vt:vector size="6" baseType="variant">
      <vt:variant>
        <vt:lpstr>Fuentes usadas</vt:lpstr>
      </vt:variant>
      <vt:variant>
        <vt:i4>5</vt:i4>
      </vt:variant>
      <vt:variant>
        <vt:lpstr>Tema</vt:lpstr>
      </vt:variant>
      <vt:variant>
        <vt:i4>6</vt:i4>
      </vt:variant>
      <vt:variant>
        <vt:lpstr>Títulos de diapositiva</vt:lpstr>
      </vt:variant>
      <vt:variant>
        <vt:i4>40</vt:i4>
      </vt:variant>
    </vt:vector>
  </HeadingPairs>
  <TitlesOfParts>
    <vt:vector size="51" baseType="lpstr">
      <vt:lpstr>Arial</vt:lpstr>
      <vt:lpstr>Calibri</vt:lpstr>
      <vt:lpstr>gobCL</vt:lpstr>
      <vt:lpstr>Verdana</vt:lpstr>
      <vt:lpstr>ヒラギノ角ゴ Pro W3</vt:lpstr>
      <vt:lpstr>8_Office Theme</vt:lpstr>
      <vt:lpstr>18_Office Theme</vt:lpstr>
      <vt:lpstr>9_Office Theme</vt:lpstr>
      <vt:lpstr>1_Office Theme</vt:lpstr>
      <vt:lpstr>10_Office Theme</vt:lpstr>
      <vt:lpstr>Custom Design</vt:lpstr>
      <vt:lpstr>Presentación de PowerPoint</vt:lpstr>
      <vt:lpstr>Presentación de PowerPoint</vt:lpstr>
      <vt:lpstr>Presentación de PowerPoint</vt:lpstr>
      <vt:lpstr>Antecedentes</vt:lpstr>
      <vt:lpstr>Antecedentes</vt:lpstr>
      <vt:lpstr>1964 - Formulación de la primera política de planificación familiar del Gobierno de Chile como un componente de las actividades de protección de la salud materno-infantil con el objetivo de “reducir los riesgos asociados a la práctica del aborto inducido en condiciones inseguras“... “Garantizando el respeto a la conciencia de las personas y su dignidad”.   1966 - Inicio de las actividades de regulación de la fertilidad en el Servicio Nacional de Salud (SNS).  </vt:lpstr>
      <vt:lpstr>Presentación de PowerPoint</vt:lpstr>
      <vt:lpstr>Presentación de PowerPoint</vt:lpstr>
      <vt:lpstr>Reacciones</vt:lpstr>
      <vt:lpstr>Reacciones</vt:lpstr>
      <vt:lpstr>Reacciones</vt:lpstr>
      <vt:lpstr>Obstáculos </vt:lpstr>
      <vt:lpstr>Presentación de PowerPoint</vt:lpstr>
      <vt:lpstr>Obstáculos </vt:lpstr>
      <vt:lpstr>Presentación de PowerPoint</vt:lpstr>
      <vt:lpstr>Presentación de PowerPoint</vt:lpstr>
      <vt:lpstr>Presentación de PowerPoint</vt:lpstr>
      <vt:lpstr>Normas nacionales sobre  regulación de la fertilidad 2006</vt:lpstr>
      <vt:lpstr>Presentación de PowerPoint</vt:lpstr>
      <vt:lpstr>Presentación de PowerPoint</vt:lpstr>
      <vt:lpstr>Presentación de PowerPoint</vt:lpstr>
      <vt:lpstr>Anticoncepción de emergencia en Chile… </vt:lpstr>
      <vt:lpstr>Medidas Presidenciales de Salud Programa de Gobierno, 2014 </vt:lpstr>
      <vt:lpstr>Normas nacionales sobre regulación de la fertilidad 2017</vt:lpstr>
      <vt:lpstr>Fundamentos</vt:lpstr>
      <vt:lpstr>Normas Nacionales sobre Regulación de la Fertilidad 2017 Marco regulatorio para la Regulación de la Fertilidad Ley 20.418 </vt:lpstr>
      <vt:lpstr>Estructura de las Normas Nacionales sobre Regulación de la Fertilidad 2017 </vt:lpstr>
      <vt:lpstr>IMPACTO DE LAS POLÍTICAS Y PROGRAMAS DE REGULACIÓN DE LA FERTILIDAD  DATOS EPIDEMIOLÓGICOS 1964 - 2016    Ministerio de Salud / DEIS </vt:lpstr>
      <vt:lpstr>Presentación de PowerPoint</vt:lpstr>
      <vt:lpstr>Presentación de PowerPoint</vt:lpstr>
      <vt:lpstr>Tasa Global de Fecundidad (TGF) Chile, 1950 - 2014</vt:lpstr>
      <vt:lpstr>Presentación de PowerPoint</vt:lpstr>
      <vt:lpstr>Presentación de PowerPoint</vt:lpstr>
      <vt:lpstr>Fecundidad según edad</vt:lpstr>
      <vt:lpstr>Presentación de PowerPoint</vt:lpstr>
      <vt:lpstr>Presentación de PowerPoint</vt:lpstr>
      <vt:lpstr>Presentación de PowerPoint</vt:lpstr>
      <vt:lpstr>Presentación de PowerPoint</vt:lpstr>
      <vt:lpstr>Presentación de PowerPoint</vt:lpstr>
      <vt:lpstr>Gracias  </vt:lpstr>
    </vt:vector>
  </TitlesOfParts>
  <Company>Propietario 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pzitko</dc:creator>
  <cp:lastModifiedBy>Usuario de Windows</cp:lastModifiedBy>
  <cp:revision>892</cp:revision>
  <cp:lastPrinted>2013-04-23T17:42:49Z</cp:lastPrinted>
  <dcterms:created xsi:type="dcterms:W3CDTF">2010-12-20T13:41:55Z</dcterms:created>
  <dcterms:modified xsi:type="dcterms:W3CDTF">2019-09-23T14:30:19Z</dcterms:modified>
</cp:coreProperties>
</file>